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93" r:id="rId2"/>
    <p:sldId id="294" r:id="rId3"/>
    <p:sldId id="298" r:id="rId4"/>
    <p:sldId id="299" r:id="rId5"/>
    <p:sldId id="256" r:id="rId6"/>
    <p:sldId id="296" r:id="rId7"/>
    <p:sldId id="303" r:id="rId8"/>
    <p:sldId id="297" r:id="rId9"/>
    <p:sldId id="300" r:id="rId10"/>
    <p:sldId id="301" r:id="rId11"/>
    <p:sldId id="306" r:id="rId12"/>
    <p:sldId id="302" r:id="rId13"/>
    <p:sldId id="270" r:id="rId14"/>
    <p:sldId id="271" r:id="rId15"/>
    <p:sldId id="272" r:id="rId16"/>
    <p:sldId id="269" r:id="rId17"/>
    <p:sldId id="268" r:id="rId18"/>
    <p:sldId id="257" r:id="rId19"/>
    <p:sldId id="258" r:id="rId20"/>
    <p:sldId id="259" r:id="rId21"/>
    <p:sldId id="304" r:id="rId22"/>
    <p:sldId id="260" r:id="rId23"/>
    <p:sldId id="261" r:id="rId24"/>
    <p:sldId id="263" r:id="rId25"/>
    <p:sldId id="264" r:id="rId26"/>
    <p:sldId id="265" r:id="rId27"/>
    <p:sldId id="266" r:id="rId28"/>
    <p:sldId id="267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308" r:id="rId42"/>
    <p:sldId id="309" r:id="rId43"/>
    <p:sldId id="310" r:id="rId44"/>
    <p:sldId id="311" r:id="rId45"/>
    <p:sldId id="312" r:id="rId46"/>
    <p:sldId id="313" r:id="rId47"/>
    <p:sldId id="307" r:id="rId48"/>
    <p:sldId id="314" r:id="rId49"/>
    <p:sldId id="318" r:id="rId50"/>
    <p:sldId id="315" r:id="rId51"/>
    <p:sldId id="317" r:id="rId52"/>
    <p:sldId id="319" r:id="rId53"/>
    <p:sldId id="322" r:id="rId54"/>
    <p:sldId id="320" r:id="rId55"/>
    <p:sldId id="321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AC432-4724-4372-843D-3FB5E656EDBF}" v="24" dt="2023-03-14T15:43:09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i, Roberto" userId="f7e0d9b4-f29e-4fe4-ba7c-2fdf1dcea1a4" providerId="ADAL" clId="{522AC432-4724-4372-843D-3FB5E656EDBF}"/>
    <pc:docChg chg="undo custSel addSld delSld modSld sldOrd">
      <pc:chgData name="Gaui, Roberto" userId="f7e0d9b4-f29e-4fe4-ba7c-2fdf1dcea1a4" providerId="ADAL" clId="{522AC432-4724-4372-843D-3FB5E656EDBF}" dt="2023-03-14T15:52:15.522" v="2977" actId="1076"/>
      <pc:docMkLst>
        <pc:docMk/>
      </pc:docMkLst>
      <pc:sldChg chg="addSp modSp mod ord">
        <pc:chgData name="Gaui, Roberto" userId="f7e0d9b4-f29e-4fe4-ba7c-2fdf1dcea1a4" providerId="ADAL" clId="{522AC432-4724-4372-843D-3FB5E656EDBF}" dt="2023-03-13T17:54:52.560" v="574"/>
        <pc:sldMkLst>
          <pc:docMk/>
          <pc:sldMk cId="2189088553" sldId="256"/>
        </pc:sldMkLst>
        <pc:spChg chg="mod">
          <ac:chgData name="Gaui, Roberto" userId="f7e0d9b4-f29e-4fe4-ba7c-2fdf1dcea1a4" providerId="ADAL" clId="{522AC432-4724-4372-843D-3FB5E656EDBF}" dt="2023-03-13T16:33:43.613" v="57" actId="20577"/>
          <ac:spMkLst>
            <pc:docMk/>
            <pc:sldMk cId="2189088553" sldId="256"/>
            <ac:spMk id="7" creationId="{9BDB4ACB-186E-D072-C158-8AB96506D78F}"/>
          </ac:spMkLst>
        </pc:spChg>
        <pc:picChg chg="add mod">
          <ac:chgData name="Gaui, Roberto" userId="f7e0d9b4-f29e-4fe4-ba7c-2fdf1dcea1a4" providerId="ADAL" clId="{522AC432-4724-4372-843D-3FB5E656EDBF}" dt="2023-03-13T16:34:25.966" v="62" actId="1076"/>
          <ac:picMkLst>
            <pc:docMk/>
            <pc:sldMk cId="2189088553" sldId="256"/>
            <ac:picMk id="3" creationId="{65BDCD0D-3455-444F-4C0A-81F1F8271927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12:42.058" v="425" actId="14100"/>
        <pc:sldMkLst>
          <pc:docMk/>
          <pc:sldMk cId="2987761566" sldId="257"/>
        </pc:sldMkLst>
        <pc:picChg chg="del">
          <ac:chgData name="Gaui, Roberto" userId="f7e0d9b4-f29e-4fe4-ba7c-2fdf1dcea1a4" providerId="ADAL" clId="{522AC432-4724-4372-843D-3FB5E656EDBF}" dt="2023-03-13T17:11:26.351" v="411" actId="478"/>
          <ac:picMkLst>
            <pc:docMk/>
            <pc:sldMk cId="2987761566" sldId="257"/>
            <ac:picMk id="3" creationId="{BEE72B2A-C5C6-4BC7-7990-6BEA4CA8F249}"/>
          </ac:picMkLst>
        </pc:picChg>
        <pc:picChg chg="add mod">
          <ac:chgData name="Gaui, Roberto" userId="f7e0d9b4-f29e-4fe4-ba7c-2fdf1dcea1a4" providerId="ADAL" clId="{522AC432-4724-4372-843D-3FB5E656EDBF}" dt="2023-03-13T17:12:42.058" v="425" actId="14100"/>
          <ac:picMkLst>
            <pc:docMk/>
            <pc:sldMk cId="2987761566" sldId="257"/>
            <ac:picMk id="4" creationId="{C1E9338B-2170-CC43-1DB4-0899E976A775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12:48.026" v="427" actId="1076"/>
        <pc:sldMkLst>
          <pc:docMk/>
          <pc:sldMk cId="2744938359" sldId="258"/>
        </pc:sldMkLst>
        <pc:picChg chg="add mod">
          <ac:chgData name="Gaui, Roberto" userId="f7e0d9b4-f29e-4fe4-ba7c-2fdf1dcea1a4" providerId="ADAL" clId="{522AC432-4724-4372-843D-3FB5E656EDBF}" dt="2023-03-13T17:12:48.026" v="427" actId="1076"/>
          <ac:picMkLst>
            <pc:docMk/>
            <pc:sldMk cId="2744938359" sldId="258"/>
            <ac:picMk id="3" creationId="{14B885B1-D7E3-1F34-9700-ADD91ADF5C72}"/>
          </ac:picMkLst>
        </pc:picChg>
        <pc:picChg chg="del">
          <ac:chgData name="Gaui, Roberto" userId="f7e0d9b4-f29e-4fe4-ba7c-2fdf1dcea1a4" providerId="ADAL" clId="{522AC432-4724-4372-843D-3FB5E656EDBF}" dt="2023-03-13T17:12:24.937" v="418" actId="478"/>
          <ac:picMkLst>
            <pc:docMk/>
            <pc:sldMk cId="2744938359" sldId="258"/>
            <ac:picMk id="4" creationId="{3FF467BB-267A-B075-726D-CFF37F89E8F8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13:35.139" v="432" actId="14100"/>
        <pc:sldMkLst>
          <pc:docMk/>
          <pc:sldMk cId="1460339143" sldId="259"/>
        </pc:sldMkLst>
        <pc:picChg chg="del">
          <ac:chgData name="Gaui, Roberto" userId="f7e0d9b4-f29e-4fe4-ba7c-2fdf1dcea1a4" providerId="ADAL" clId="{522AC432-4724-4372-843D-3FB5E656EDBF}" dt="2023-03-13T17:13:27.510" v="428" actId="478"/>
          <ac:picMkLst>
            <pc:docMk/>
            <pc:sldMk cId="1460339143" sldId="259"/>
            <ac:picMk id="3" creationId="{022EE29D-1001-AF61-FE62-CF147E5D93DE}"/>
          </ac:picMkLst>
        </pc:picChg>
        <pc:picChg chg="add mod">
          <ac:chgData name="Gaui, Roberto" userId="f7e0d9b4-f29e-4fe4-ba7c-2fdf1dcea1a4" providerId="ADAL" clId="{522AC432-4724-4372-843D-3FB5E656EDBF}" dt="2023-03-13T17:13:35.139" v="432" actId="14100"/>
          <ac:picMkLst>
            <pc:docMk/>
            <pc:sldMk cId="1460339143" sldId="259"/>
            <ac:picMk id="4" creationId="{7DDA6E82-65F5-04F7-1A63-F29E24D5C4F8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15:20.954" v="438" actId="14100"/>
        <pc:sldMkLst>
          <pc:docMk/>
          <pc:sldMk cId="458883519" sldId="260"/>
        </pc:sldMkLst>
        <pc:picChg chg="add mod">
          <ac:chgData name="Gaui, Roberto" userId="f7e0d9b4-f29e-4fe4-ba7c-2fdf1dcea1a4" providerId="ADAL" clId="{522AC432-4724-4372-843D-3FB5E656EDBF}" dt="2023-03-13T17:15:20.954" v="438" actId="14100"/>
          <ac:picMkLst>
            <pc:docMk/>
            <pc:sldMk cId="458883519" sldId="260"/>
            <ac:picMk id="3" creationId="{13DE7465-4208-6724-D056-779D50BCC345}"/>
          </ac:picMkLst>
        </pc:picChg>
        <pc:picChg chg="del">
          <ac:chgData name="Gaui, Roberto" userId="f7e0d9b4-f29e-4fe4-ba7c-2fdf1dcea1a4" providerId="ADAL" clId="{522AC432-4724-4372-843D-3FB5E656EDBF}" dt="2023-03-13T17:14:43.359" v="433" actId="478"/>
          <ac:picMkLst>
            <pc:docMk/>
            <pc:sldMk cId="458883519" sldId="260"/>
            <ac:picMk id="4" creationId="{D156C26E-796A-05CD-9274-218B52D7A964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17:25.390" v="444" actId="1076"/>
        <pc:sldMkLst>
          <pc:docMk/>
          <pc:sldMk cId="2855310639" sldId="261"/>
        </pc:sldMkLst>
        <pc:picChg chg="del">
          <ac:chgData name="Gaui, Roberto" userId="f7e0d9b4-f29e-4fe4-ba7c-2fdf1dcea1a4" providerId="ADAL" clId="{522AC432-4724-4372-843D-3FB5E656EDBF}" dt="2023-03-13T17:15:24.516" v="439" actId="478"/>
          <ac:picMkLst>
            <pc:docMk/>
            <pc:sldMk cId="2855310639" sldId="261"/>
            <ac:picMk id="3" creationId="{13430E04-1D4B-EB63-8A95-E462583E45C1}"/>
          </ac:picMkLst>
        </pc:picChg>
        <pc:picChg chg="add mod">
          <ac:chgData name="Gaui, Roberto" userId="f7e0d9b4-f29e-4fe4-ba7c-2fdf1dcea1a4" providerId="ADAL" clId="{522AC432-4724-4372-843D-3FB5E656EDBF}" dt="2023-03-13T17:17:25.390" v="444" actId="1076"/>
          <ac:picMkLst>
            <pc:docMk/>
            <pc:sldMk cId="2855310639" sldId="261"/>
            <ac:picMk id="4" creationId="{350A1D30-2ED3-D664-EFB3-50C33A8702FE}"/>
          </ac:picMkLst>
        </pc:picChg>
      </pc:sldChg>
      <pc:sldChg chg="del">
        <pc:chgData name="Gaui, Roberto" userId="f7e0d9b4-f29e-4fe4-ba7c-2fdf1dcea1a4" providerId="ADAL" clId="{522AC432-4724-4372-843D-3FB5E656EDBF}" dt="2023-03-13T17:17:30.533" v="445" actId="47"/>
        <pc:sldMkLst>
          <pc:docMk/>
          <pc:sldMk cId="291451340" sldId="262"/>
        </pc:sldMkLst>
      </pc:sldChg>
      <pc:sldChg chg="addSp delSp modSp mod">
        <pc:chgData name="Gaui, Roberto" userId="f7e0d9b4-f29e-4fe4-ba7c-2fdf1dcea1a4" providerId="ADAL" clId="{522AC432-4724-4372-843D-3FB5E656EDBF}" dt="2023-03-13T17:18:31.255" v="452" actId="1076"/>
        <pc:sldMkLst>
          <pc:docMk/>
          <pc:sldMk cId="2212883369" sldId="263"/>
        </pc:sldMkLst>
        <pc:picChg chg="del">
          <ac:chgData name="Gaui, Roberto" userId="f7e0d9b4-f29e-4fe4-ba7c-2fdf1dcea1a4" providerId="ADAL" clId="{522AC432-4724-4372-843D-3FB5E656EDBF}" dt="2023-03-13T17:17:36.305" v="446" actId="478"/>
          <ac:picMkLst>
            <pc:docMk/>
            <pc:sldMk cId="2212883369" sldId="263"/>
            <ac:picMk id="3" creationId="{D6F8543B-8713-766A-6F83-DE36422F8DF4}"/>
          </ac:picMkLst>
        </pc:picChg>
        <pc:picChg chg="add mod">
          <ac:chgData name="Gaui, Roberto" userId="f7e0d9b4-f29e-4fe4-ba7c-2fdf1dcea1a4" providerId="ADAL" clId="{522AC432-4724-4372-843D-3FB5E656EDBF}" dt="2023-03-13T17:18:31.255" v="452" actId="1076"/>
          <ac:picMkLst>
            <pc:docMk/>
            <pc:sldMk cId="2212883369" sldId="263"/>
            <ac:picMk id="4" creationId="{C0EA2EED-86BF-97A5-C63A-B1FF118AA401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19:54.033" v="460" actId="1076"/>
        <pc:sldMkLst>
          <pc:docMk/>
          <pc:sldMk cId="1813183480" sldId="264"/>
        </pc:sldMkLst>
        <pc:picChg chg="add mod">
          <ac:chgData name="Gaui, Roberto" userId="f7e0d9b4-f29e-4fe4-ba7c-2fdf1dcea1a4" providerId="ADAL" clId="{522AC432-4724-4372-843D-3FB5E656EDBF}" dt="2023-03-13T17:19:54.033" v="460" actId="1076"/>
          <ac:picMkLst>
            <pc:docMk/>
            <pc:sldMk cId="1813183480" sldId="264"/>
            <ac:picMk id="3" creationId="{8741BE00-3F15-941A-367B-E7F1D974A0AA}"/>
          </ac:picMkLst>
        </pc:picChg>
        <pc:picChg chg="del">
          <ac:chgData name="Gaui, Roberto" userId="f7e0d9b4-f29e-4fe4-ba7c-2fdf1dcea1a4" providerId="ADAL" clId="{522AC432-4724-4372-843D-3FB5E656EDBF}" dt="2023-03-13T17:19:40.233" v="453" actId="478"/>
          <ac:picMkLst>
            <pc:docMk/>
            <pc:sldMk cId="1813183480" sldId="264"/>
            <ac:picMk id="4" creationId="{20929A7D-A742-BD12-1AE1-7BBD121A834C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21:48.627" v="468" actId="1076"/>
        <pc:sldMkLst>
          <pc:docMk/>
          <pc:sldMk cId="605167565" sldId="265"/>
        </pc:sldMkLst>
        <pc:picChg chg="del">
          <ac:chgData name="Gaui, Roberto" userId="f7e0d9b4-f29e-4fe4-ba7c-2fdf1dcea1a4" providerId="ADAL" clId="{522AC432-4724-4372-843D-3FB5E656EDBF}" dt="2023-03-13T17:19:59.788" v="461" actId="478"/>
          <ac:picMkLst>
            <pc:docMk/>
            <pc:sldMk cId="605167565" sldId="265"/>
            <ac:picMk id="3" creationId="{1E561077-AC3D-53C8-D156-8E0C2F6D54C2}"/>
          </ac:picMkLst>
        </pc:picChg>
        <pc:picChg chg="add mod">
          <ac:chgData name="Gaui, Roberto" userId="f7e0d9b4-f29e-4fe4-ba7c-2fdf1dcea1a4" providerId="ADAL" clId="{522AC432-4724-4372-843D-3FB5E656EDBF}" dt="2023-03-13T17:21:48.627" v="468" actId="1076"/>
          <ac:picMkLst>
            <pc:docMk/>
            <pc:sldMk cId="605167565" sldId="265"/>
            <ac:picMk id="4" creationId="{BC122611-9CA1-19F3-1A81-4E8337D80B3F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23:13.884" v="475" actId="14100"/>
        <pc:sldMkLst>
          <pc:docMk/>
          <pc:sldMk cId="1194976466" sldId="266"/>
        </pc:sldMkLst>
        <pc:picChg chg="add mod">
          <ac:chgData name="Gaui, Roberto" userId="f7e0d9b4-f29e-4fe4-ba7c-2fdf1dcea1a4" providerId="ADAL" clId="{522AC432-4724-4372-843D-3FB5E656EDBF}" dt="2023-03-13T17:23:13.884" v="475" actId="14100"/>
          <ac:picMkLst>
            <pc:docMk/>
            <pc:sldMk cId="1194976466" sldId="266"/>
            <ac:picMk id="3" creationId="{78F88974-490B-075D-16EA-CDE7D2124D9B}"/>
          </ac:picMkLst>
        </pc:picChg>
        <pc:picChg chg="del">
          <ac:chgData name="Gaui, Roberto" userId="f7e0d9b4-f29e-4fe4-ba7c-2fdf1dcea1a4" providerId="ADAL" clId="{522AC432-4724-4372-843D-3FB5E656EDBF}" dt="2023-03-13T17:21:52.634" v="469" actId="478"/>
          <ac:picMkLst>
            <pc:docMk/>
            <pc:sldMk cId="1194976466" sldId="266"/>
            <ac:picMk id="4" creationId="{624200D5-2384-B4CF-617D-2779D5D10F61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24:25.885" v="481" actId="1076"/>
        <pc:sldMkLst>
          <pc:docMk/>
          <pc:sldMk cId="1796981942" sldId="267"/>
        </pc:sldMkLst>
        <pc:spChg chg="del">
          <ac:chgData name="Gaui, Roberto" userId="f7e0d9b4-f29e-4fe4-ba7c-2fdf1dcea1a4" providerId="ADAL" clId="{522AC432-4724-4372-843D-3FB5E656EDBF}" dt="2023-03-13T17:23:30.818" v="476" actId="478"/>
          <ac:spMkLst>
            <pc:docMk/>
            <pc:sldMk cId="1796981942" sldId="267"/>
            <ac:spMk id="3" creationId="{C8EAE05E-F2AA-AC57-1162-046AA67D3F88}"/>
          </ac:spMkLst>
        </pc:spChg>
        <pc:picChg chg="add mod">
          <ac:chgData name="Gaui, Roberto" userId="f7e0d9b4-f29e-4fe4-ba7c-2fdf1dcea1a4" providerId="ADAL" clId="{522AC432-4724-4372-843D-3FB5E656EDBF}" dt="2023-03-13T17:24:25.885" v="481" actId="1076"/>
          <ac:picMkLst>
            <pc:docMk/>
            <pc:sldMk cId="1796981942" sldId="267"/>
            <ac:picMk id="4" creationId="{E4927C7E-6426-57C8-EAC7-4F4D4EFF4925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10:18.864" v="410" actId="1076"/>
        <pc:sldMkLst>
          <pc:docMk/>
          <pc:sldMk cId="2259406060" sldId="268"/>
        </pc:sldMkLst>
        <pc:spChg chg="del">
          <ac:chgData name="Gaui, Roberto" userId="f7e0d9b4-f29e-4fe4-ba7c-2fdf1dcea1a4" providerId="ADAL" clId="{522AC432-4724-4372-843D-3FB5E656EDBF}" dt="2023-03-13T17:10:03.218" v="402" actId="478"/>
          <ac:spMkLst>
            <pc:docMk/>
            <pc:sldMk cId="2259406060" sldId="268"/>
            <ac:spMk id="2" creationId="{9ADBB799-E572-BD70-D841-A0DAD225F8EC}"/>
          </ac:spMkLst>
        </pc:spChg>
        <pc:spChg chg="del">
          <ac:chgData name="Gaui, Roberto" userId="f7e0d9b4-f29e-4fe4-ba7c-2fdf1dcea1a4" providerId="ADAL" clId="{522AC432-4724-4372-843D-3FB5E656EDBF}" dt="2023-03-13T17:10:06.115" v="403" actId="478"/>
          <ac:spMkLst>
            <pc:docMk/>
            <pc:sldMk cId="2259406060" sldId="268"/>
            <ac:spMk id="4" creationId="{E242AEFC-8DDB-0DB9-3C80-A454793E5930}"/>
          </ac:spMkLst>
        </pc:spChg>
        <pc:picChg chg="add mod">
          <ac:chgData name="Gaui, Roberto" userId="f7e0d9b4-f29e-4fe4-ba7c-2fdf1dcea1a4" providerId="ADAL" clId="{522AC432-4724-4372-843D-3FB5E656EDBF}" dt="2023-03-13T17:10:18.864" v="410" actId="1076"/>
          <ac:picMkLst>
            <pc:docMk/>
            <pc:sldMk cId="2259406060" sldId="268"/>
            <ac:picMk id="5" creationId="{5B0C3F7C-9433-C82C-8BAA-27EEBBBF4289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09:11.401" v="401" actId="14100"/>
        <pc:sldMkLst>
          <pc:docMk/>
          <pc:sldMk cId="526024512" sldId="269"/>
        </pc:sldMkLst>
        <pc:picChg chg="add mod">
          <ac:chgData name="Gaui, Roberto" userId="f7e0d9b4-f29e-4fe4-ba7c-2fdf1dcea1a4" providerId="ADAL" clId="{522AC432-4724-4372-843D-3FB5E656EDBF}" dt="2023-03-13T17:09:11.401" v="401" actId="14100"/>
          <ac:picMkLst>
            <pc:docMk/>
            <pc:sldMk cId="526024512" sldId="269"/>
            <ac:picMk id="3" creationId="{80D9025A-4DE5-8EC6-742E-01843BB6386E}"/>
          </ac:picMkLst>
        </pc:picChg>
        <pc:picChg chg="del">
          <ac:chgData name="Gaui, Roberto" userId="f7e0d9b4-f29e-4fe4-ba7c-2fdf1dcea1a4" providerId="ADAL" clId="{522AC432-4724-4372-843D-3FB5E656EDBF}" dt="2023-03-13T17:08:13.320" v="395" actId="478"/>
          <ac:picMkLst>
            <pc:docMk/>
            <pc:sldMk cId="526024512" sldId="269"/>
            <ac:picMk id="5" creationId="{016D05E6-F6E3-1262-8970-0FA1E8EA52D2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05:55.454" v="377" actId="1076"/>
        <pc:sldMkLst>
          <pc:docMk/>
          <pc:sldMk cId="3314220980" sldId="270"/>
        </pc:sldMkLst>
        <pc:spChg chg="del">
          <ac:chgData name="Gaui, Roberto" userId="f7e0d9b4-f29e-4fe4-ba7c-2fdf1dcea1a4" providerId="ADAL" clId="{522AC432-4724-4372-843D-3FB5E656EDBF}" dt="2023-03-13T17:04:55.876" v="370" actId="478"/>
          <ac:spMkLst>
            <pc:docMk/>
            <pc:sldMk cId="3314220980" sldId="270"/>
            <ac:spMk id="7" creationId="{9BDB4ACB-186E-D072-C158-8AB96506D78F}"/>
          </ac:spMkLst>
        </pc:spChg>
        <pc:picChg chg="add mod">
          <ac:chgData name="Gaui, Roberto" userId="f7e0d9b4-f29e-4fe4-ba7c-2fdf1dcea1a4" providerId="ADAL" clId="{522AC432-4724-4372-843D-3FB5E656EDBF}" dt="2023-03-13T17:05:55.454" v="377" actId="1076"/>
          <ac:picMkLst>
            <pc:docMk/>
            <pc:sldMk cId="3314220980" sldId="270"/>
            <ac:picMk id="3" creationId="{B7FD68DE-D6FA-63ED-9EBB-410B40887271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06:59.183" v="388" actId="14100"/>
        <pc:sldMkLst>
          <pc:docMk/>
          <pc:sldMk cId="823059752" sldId="271"/>
        </pc:sldMkLst>
        <pc:spChg chg="del">
          <ac:chgData name="Gaui, Roberto" userId="f7e0d9b4-f29e-4fe4-ba7c-2fdf1dcea1a4" providerId="ADAL" clId="{522AC432-4724-4372-843D-3FB5E656EDBF}" dt="2023-03-13T17:06:02.129" v="378" actId="478"/>
          <ac:spMkLst>
            <pc:docMk/>
            <pc:sldMk cId="823059752" sldId="271"/>
            <ac:spMk id="3" creationId="{9AB93E37-DBE2-68B0-B9BB-0B6AA3C85365}"/>
          </ac:spMkLst>
        </pc:spChg>
        <pc:picChg chg="add mod">
          <ac:chgData name="Gaui, Roberto" userId="f7e0d9b4-f29e-4fe4-ba7c-2fdf1dcea1a4" providerId="ADAL" clId="{522AC432-4724-4372-843D-3FB5E656EDBF}" dt="2023-03-13T17:06:59.183" v="388" actId="14100"/>
          <ac:picMkLst>
            <pc:docMk/>
            <pc:sldMk cId="823059752" sldId="271"/>
            <ac:picMk id="4" creationId="{D0BA5692-EA0B-6A09-0945-E19DF2AF709B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08:08.167" v="394" actId="14100"/>
        <pc:sldMkLst>
          <pc:docMk/>
          <pc:sldMk cId="3407083060" sldId="272"/>
        </pc:sldMkLst>
        <pc:spChg chg="del">
          <ac:chgData name="Gaui, Roberto" userId="f7e0d9b4-f29e-4fe4-ba7c-2fdf1dcea1a4" providerId="ADAL" clId="{522AC432-4724-4372-843D-3FB5E656EDBF}" dt="2023-03-13T17:07:57.795" v="389" actId="478"/>
          <ac:spMkLst>
            <pc:docMk/>
            <pc:sldMk cId="3407083060" sldId="272"/>
            <ac:spMk id="3" creationId="{9AB93E37-DBE2-68B0-B9BB-0B6AA3C85365}"/>
          </ac:spMkLst>
        </pc:spChg>
        <pc:picChg chg="add mod">
          <ac:chgData name="Gaui, Roberto" userId="f7e0d9b4-f29e-4fe4-ba7c-2fdf1dcea1a4" providerId="ADAL" clId="{522AC432-4724-4372-843D-3FB5E656EDBF}" dt="2023-03-13T17:08:08.167" v="394" actId="14100"/>
          <ac:picMkLst>
            <pc:docMk/>
            <pc:sldMk cId="3407083060" sldId="272"/>
            <ac:picMk id="4" creationId="{B9C97989-07A0-C635-8F4E-83326F54B16A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25:21.142" v="487" actId="1076"/>
        <pc:sldMkLst>
          <pc:docMk/>
          <pc:sldMk cId="1188926770" sldId="273"/>
        </pc:sldMkLst>
        <pc:spChg chg="del">
          <ac:chgData name="Gaui, Roberto" userId="f7e0d9b4-f29e-4fe4-ba7c-2fdf1dcea1a4" providerId="ADAL" clId="{522AC432-4724-4372-843D-3FB5E656EDBF}" dt="2023-03-13T17:24:31.982" v="482" actId="478"/>
          <ac:spMkLst>
            <pc:docMk/>
            <pc:sldMk cId="1188926770" sldId="273"/>
            <ac:spMk id="4" creationId="{7C306138-020E-424A-4161-7210028A22C3}"/>
          </ac:spMkLst>
        </pc:spChg>
        <pc:picChg chg="add mod">
          <ac:chgData name="Gaui, Roberto" userId="f7e0d9b4-f29e-4fe4-ba7c-2fdf1dcea1a4" providerId="ADAL" clId="{522AC432-4724-4372-843D-3FB5E656EDBF}" dt="2023-03-13T17:25:21.142" v="487" actId="1076"/>
          <ac:picMkLst>
            <pc:docMk/>
            <pc:sldMk cId="1188926770" sldId="273"/>
            <ac:picMk id="3" creationId="{61C281D4-BF36-61C7-4C9B-1F4733422404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26:34.846" v="493" actId="1076"/>
        <pc:sldMkLst>
          <pc:docMk/>
          <pc:sldMk cId="3238216901" sldId="274"/>
        </pc:sldMkLst>
        <pc:spChg chg="del">
          <ac:chgData name="Gaui, Roberto" userId="f7e0d9b4-f29e-4fe4-ba7c-2fdf1dcea1a4" providerId="ADAL" clId="{522AC432-4724-4372-843D-3FB5E656EDBF}" dt="2023-03-13T17:25:33.254" v="488" actId="478"/>
          <ac:spMkLst>
            <pc:docMk/>
            <pc:sldMk cId="3238216901" sldId="274"/>
            <ac:spMk id="3" creationId="{865C6F9E-81CD-594B-B96E-D2A6CF3E4687}"/>
          </ac:spMkLst>
        </pc:spChg>
        <pc:picChg chg="add mod">
          <ac:chgData name="Gaui, Roberto" userId="f7e0d9b4-f29e-4fe4-ba7c-2fdf1dcea1a4" providerId="ADAL" clId="{522AC432-4724-4372-843D-3FB5E656EDBF}" dt="2023-03-13T17:26:34.846" v="493" actId="1076"/>
          <ac:picMkLst>
            <pc:docMk/>
            <pc:sldMk cId="3238216901" sldId="274"/>
            <ac:picMk id="4" creationId="{B6FC97AE-1C12-2E7A-198F-A2B0CD97479E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28:31.287" v="501" actId="14100"/>
        <pc:sldMkLst>
          <pc:docMk/>
          <pc:sldMk cId="2931706538" sldId="275"/>
        </pc:sldMkLst>
        <pc:spChg chg="del">
          <ac:chgData name="Gaui, Roberto" userId="f7e0d9b4-f29e-4fe4-ba7c-2fdf1dcea1a4" providerId="ADAL" clId="{522AC432-4724-4372-843D-3FB5E656EDBF}" dt="2023-03-13T17:27:21.677" v="494" actId="478"/>
          <ac:spMkLst>
            <pc:docMk/>
            <pc:sldMk cId="2931706538" sldId="275"/>
            <ac:spMk id="4" creationId="{4FD38314-0D51-13F0-D1A0-277819CDB565}"/>
          </ac:spMkLst>
        </pc:spChg>
        <pc:picChg chg="add mod">
          <ac:chgData name="Gaui, Roberto" userId="f7e0d9b4-f29e-4fe4-ba7c-2fdf1dcea1a4" providerId="ADAL" clId="{522AC432-4724-4372-843D-3FB5E656EDBF}" dt="2023-03-13T17:28:31.287" v="501" actId="14100"/>
          <ac:picMkLst>
            <pc:docMk/>
            <pc:sldMk cId="2931706538" sldId="275"/>
            <ac:picMk id="3" creationId="{0B101179-D8DF-0D7B-D568-E1FD3382123B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29:49.078" v="508" actId="14100"/>
        <pc:sldMkLst>
          <pc:docMk/>
          <pc:sldMk cId="1059004662" sldId="276"/>
        </pc:sldMkLst>
        <pc:spChg chg="del">
          <ac:chgData name="Gaui, Roberto" userId="f7e0d9b4-f29e-4fe4-ba7c-2fdf1dcea1a4" providerId="ADAL" clId="{522AC432-4724-4372-843D-3FB5E656EDBF}" dt="2023-03-13T17:29:22.059" v="502" actId="478"/>
          <ac:spMkLst>
            <pc:docMk/>
            <pc:sldMk cId="1059004662" sldId="276"/>
            <ac:spMk id="3" creationId="{92D90BA3-50BE-C448-4A8D-82E05B6B8D38}"/>
          </ac:spMkLst>
        </pc:spChg>
        <pc:picChg chg="add mod">
          <ac:chgData name="Gaui, Roberto" userId="f7e0d9b4-f29e-4fe4-ba7c-2fdf1dcea1a4" providerId="ADAL" clId="{522AC432-4724-4372-843D-3FB5E656EDBF}" dt="2023-03-13T17:29:49.078" v="508" actId="14100"/>
          <ac:picMkLst>
            <pc:docMk/>
            <pc:sldMk cId="1059004662" sldId="276"/>
            <ac:picMk id="4" creationId="{9AEFF5F5-9F79-1024-3248-CA392B4DC4C1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31:26.951" v="523" actId="1076"/>
        <pc:sldMkLst>
          <pc:docMk/>
          <pc:sldMk cId="3019442679" sldId="277"/>
        </pc:sldMkLst>
        <pc:spChg chg="del">
          <ac:chgData name="Gaui, Roberto" userId="f7e0d9b4-f29e-4fe4-ba7c-2fdf1dcea1a4" providerId="ADAL" clId="{522AC432-4724-4372-843D-3FB5E656EDBF}" dt="2023-03-13T17:29:59.120" v="509" actId="478"/>
          <ac:spMkLst>
            <pc:docMk/>
            <pc:sldMk cId="3019442679" sldId="277"/>
            <ac:spMk id="4" creationId="{6B4D96C4-E4E1-F549-2105-4928EDD4BF99}"/>
          </ac:spMkLst>
        </pc:spChg>
        <pc:picChg chg="add del mod">
          <ac:chgData name="Gaui, Roberto" userId="f7e0d9b4-f29e-4fe4-ba7c-2fdf1dcea1a4" providerId="ADAL" clId="{522AC432-4724-4372-843D-3FB5E656EDBF}" dt="2023-03-13T17:30:49.073" v="516" actId="478"/>
          <ac:picMkLst>
            <pc:docMk/>
            <pc:sldMk cId="3019442679" sldId="277"/>
            <ac:picMk id="3" creationId="{E45D62D5-2435-92DE-5171-E5FF7A8317B0}"/>
          </ac:picMkLst>
        </pc:picChg>
        <pc:picChg chg="add mod">
          <ac:chgData name="Gaui, Roberto" userId="f7e0d9b4-f29e-4fe4-ba7c-2fdf1dcea1a4" providerId="ADAL" clId="{522AC432-4724-4372-843D-3FB5E656EDBF}" dt="2023-03-13T17:31:26.951" v="523" actId="1076"/>
          <ac:picMkLst>
            <pc:docMk/>
            <pc:sldMk cId="3019442679" sldId="277"/>
            <ac:picMk id="6" creationId="{C0E0B4F6-BD3F-A160-027B-5F01378A15A6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32:28.600" v="528" actId="14100"/>
        <pc:sldMkLst>
          <pc:docMk/>
          <pc:sldMk cId="1120753849" sldId="278"/>
        </pc:sldMkLst>
        <pc:spChg chg="del">
          <ac:chgData name="Gaui, Roberto" userId="f7e0d9b4-f29e-4fe4-ba7c-2fdf1dcea1a4" providerId="ADAL" clId="{522AC432-4724-4372-843D-3FB5E656EDBF}" dt="2023-03-13T17:31:33.818" v="524" actId="478"/>
          <ac:spMkLst>
            <pc:docMk/>
            <pc:sldMk cId="1120753849" sldId="278"/>
            <ac:spMk id="3" creationId="{D71E67B5-FC0E-97D9-40DD-30CE441126DA}"/>
          </ac:spMkLst>
        </pc:spChg>
        <pc:spChg chg="del">
          <ac:chgData name="Gaui, Roberto" userId="f7e0d9b4-f29e-4fe4-ba7c-2fdf1dcea1a4" providerId="ADAL" clId="{522AC432-4724-4372-843D-3FB5E656EDBF}" dt="2023-03-13T17:31:33.818" v="524" actId="478"/>
          <ac:spMkLst>
            <pc:docMk/>
            <pc:sldMk cId="1120753849" sldId="278"/>
            <ac:spMk id="6" creationId="{C7B73D2B-827C-AD40-1536-610C047EF569}"/>
          </ac:spMkLst>
        </pc:spChg>
        <pc:spChg chg="del">
          <ac:chgData name="Gaui, Roberto" userId="f7e0d9b4-f29e-4fe4-ba7c-2fdf1dcea1a4" providerId="ADAL" clId="{522AC432-4724-4372-843D-3FB5E656EDBF}" dt="2023-03-13T17:31:33.818" v="524" actId="478"/>
          <ac:spMkLst>
            <pc:docMk/>
            <pc:sldMk cId="1120753849" sldId="278"/>
            <ac:spMk id="8" creationId="{5760543A-657F-32E2-83B3-89F33F5199A0}"/>
          </ac:spMkLst>
        </pc:spChg>
        <pc:spChg chg="del">
          <ac:chgData name="Gaui, Roberto" userId="f7e0d9b4-f29e-4fe4-ba7c-2fdf1dcea1a4" providerId="ADAL" clId="{522AC432-4724-4372-843D-3FB5E656EDBF}" dt="2023-03-13T17:31:33.818" v="524" actId="478"/>
          <ac:spMkLst>
            <pc:docMk/>
            <pc:sldMk cId="1120753849" sldId="278"/>
            <ac:spMk id="10" creationId="{5EB6666F-FC81-C981-FED1-2F6666447667}"/>
          </ac:spMkLst>
        </pc:spChg>
        <pc:picChg chg="add mod">
          <ac:chgData name="Gaui, Roberto" userId="f7e0d9b4-f29e-4fe4-ba7c-2fdf1dcea1a4" providerId="ADAL" clId="{522AC432-4724-4372-843D-3FB5E656EDBF}" dt="2023-03-13T17:32:28.600" v="528" actId="14100"/>
          <ac:picMkLst>
            <pc:docMk/>
            <pc:sldMk cId="1120753849" sldId="278"/>
            <ac:picMk id="4" creationId="{192A9D87-D78E-6B21-7E35-1C6E3D0AFD2E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48:41.920" v="541" actId="1076"/>
        <pc:sldMkLst>
          <pc:docMk/>
          <pc:sldMk cId="3138940988" sldId="279"/>
        </pc:sldMkLst>
        <pc:spChg chg="del mod">
          <ac:chgData name="Gaui, Roberto" userId="f7e0d9b4-f29e-4fe4-ba7c-2fdf1dcea1a4" providerId="ADAL" clId="{522AC432-4724-4372-843D-3FB5E656EDBF}" dt="2023-03-13T17:32:40.141" v="532"/>
          <ac:spMkLst>
            <pc:docMk/>
            <pc:sldMk cId="3138940988" sldId="279"/>
            <ac:spMk id="9" creationId="{F82EBA90-749D-8411-C1BE-AE857346C834}"/>
          </ac:spMkLst>
        </pc:spChg>
        <pc:picChg chg="add del">
          <ac:chgData name="Gaui, Roberto" userId="f7e0d9b4-f29e-4fe4-ba7c-2fdf1dcea1a4" providerId="ADAL" clId="{522AC432-4724-4372-843D-3FB5E656EDBF}" dt="2023-03-13T17:48:07.127" v="534" actId="22"/>
          <ac:picMkLst>
            <pc:docMk/>
            <pc:sldMk cId="3138940988" sldId="279"/>
            <ac:picMk id="3" creationId="{62C0D14C-ECA6-964E-5458-3942F278690B}"/>
          </ac:picMkLst>
        </pc:picChg>
        <pc:picChg chg="add mod">
          <ac:chgData name="Gaui, Roberto" userId="f7e0d9b4-f29e-4fe4-ba7c-2fdf1dcea1a4" providerId="ADAL" clId="{522AC432-4724-4372-843D-3FB5E656EDBF}" dt="2023-03-13T17:48:41.920" v="541" actId="1076"/>
          <ac:picMkLst>
            <pc:docMk/>
            <pc:sldMk cId="3138940988" sldId="279"/>
            <ac:picMk id="5" creationId="{5493B1B8-F545-8EFB-AFDA-437F5C613C4D}"/>
          </ac:picMkLst>
        </pc:picChg>
        <pc:picChg chg="del">
          <ac:chgData name="Gaui, Roberto" userId="f7e0d9b4-f29e-4fe4-ba7c-2fdf1dcea1a4" providerId="ADAL" clId="{522AC432-4724-4372-843D-3FB5E656EDBF}" dt="2023-03-13T17:32:33.553" v="529" actId="478"/>
          <ac:picMkLst>
            <pc:docMk/>
            <pc:sldMk cId="3138940988" sldId="279"/>
            <ac:picMk id="7" creationId="{9546444B-3132-C73B-C9AE-72049CEFC50D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49:33.200" v="546" actId="14100"/>
        <pc:sldMkLst>
          <pc:docMk/>
          <pc:sldMk cId="2647641684" sldId="280"/>
        </pc:sldMkLst>
        <pc:spChg chg="del">
          <ac:chgData name="Gaui, Roberto" userId="f7e0d9b4-f29e-4fe4-ba7c-2fdf1dcea1a4" providerId="ADAL" clId="{522AC432-4724-4372-843D-3FB5E656EDBF}" dt="2023-03-13T17:48:49.472" v="542" actId="478"/>
          <ac:spMkLst>
            <pc:docMk/>
            <pc:sldMk cId="2647641684" sldId="280"/>
            <ac:spMk id="3" creationId="{6D12A98A-0A84-85F3-2BD9-54A1875A7E15}"/>
          </ac:spMkLst>
        </pc:spChg>
        <pc:spChg chg="del">
          <ac:chgData name="Gaui, Roberto" userId="f7e0d9b4-f29e-4fe4-ba7c-2fdf1dcea1a4" providerId="ADAL" clId="{522AC432-4724-4372-843D-3FB5E656EDBF}" dt="2023-03-13T17:48:49.472" v="542" actId="478"/>
          <ac:spMkLst>
            <pc:docMk/>
            <pc:sldMk cId="2647641684" sldId="280"/>
            <ac:spMk id="4" creationId="{29A8FC00-2EDE-649D-BA63-67DBD9BBAC51}"/>
          </ac:spMkLst>
        </pc:spChg>
        <pc:picChg chg="add mod">
          <ac:chgData name="Gaui, Roberto" userId="f7e0d9b4-f29e-4fe4-ba7c-2fdf1dcea1a4" providerId="ADAL" clId="{522AC432-4724-4372-843D-3FB5E656EDBF}" dt="2023-03-13T17:49:33.200" v="546" actId="14100"/>
          <ac:picMkLst>
            <pc:docMk/>
            <pc:sldMk cId="2647641684" sldId="280"/>
            <ac:picMk id="5" creationId="{5A6B5B8B-4166-C3AC-5AE1-37CBC7923783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50:23.384" v="551" actId="14100"/>
        <pc:sldMkLst>
          <pc:docMk/>
          <pc:sldMk cId="2263043454" sldId="281"/>
        </pc:sldMkLst>
        <pc:spChg chg="del">
          <ac:chgData name="Gaui, Roberto" userId="f7e0d9b4-f29e-4fe4-ba7c-2fdf1dcea1a4" providerId="ADAL" clId="{522AC432-4724-4372-843D-3FB5E656EDBF}" dt="2023-03-13T17:49:39.763" v="547" actId="478"/>
          <ac:spMkLst>
            <pc:docMk/>
            <pc:sldMk cId="2263043454" sldId="281"/>
            <ac:spMk id="4" creationId="{29A8FC00-2EDE-649D-BA63-67DBD9BBAC51}"/>
          </ac:spMkLst>
        </pc:spChg>
        <pc:spChg chg="del">
          <ac:chgData name="Gaui, Roberto" userId="f7e0d9b4-f29e-4fe4-ba7c-2fdf1dcea1a4" providerId="ADAL" clId="{522AC432-4724-4372-843D-3FB5E656EDBF}" dt="2023-03-13T17:49:39.763" v="547" actId="478"/>
          <ac:spMkLst>
            <pc:docMk/>
            <pc:sldMk cId="2263043454" sldId="281"/>
            <ac:spMk id="5" creationId="{4C0D2C39-5F21-63A4-28B3-DA6F9D6867F4}"/>
          </ac:spMkLst>
        </pc:spChg>
        <pc:picChg chg="add mod">
          <ac:chgData name="Gaui, Roberto" userId="f7e0d9b4-f29e-4fe4-ba7c-2fdf1dcea1a4" providerId="ADAL" clId="{522AC432-4724-4372-843D-3FB5E656EDBF}" dt="2023-03-13T17:50:23.384" v="551" actId="14100"/>
          <ac:picMkLst>
            <pc:docMk/>
            <pc:sldMk cId="2263043454" sldId="281"/>
            <ac:picMk id="3" creationId="{9581C78A-F37E-39D8-CC01-13606CB90798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52:43.163" v="565" actId="1076"/>
        <pc:sldMkLst>
          <pc:docMk/>
          <pc:sldMk cId="1649862324" sldId="282"/>
        </pc:sldMkLst>
        <pc:spChg chg="del">
          <ac:chgData name="Gaui, Roberto" userId="f7e0d9b4-f29e-4fe4-ba7c-2fdf1dcea1a4" providerId="ADAL" clId="{522AC432-4724-4372-843D-3FB5E656EDBF}" dt="2023-03-13T17:50:34.383" v="552" actId="478"/>
          <ac:spMkLst>
            <pc:docMk/>
            <pc:sldMk cId="1649862324" sldId="282"/>
            <ac:spMk id="3" creationId="{480CBF42-7658-AE3F-4B2A-FF6821AE9EA3}"/>
          </ac:spMkLst>
        </pc:spChg>
        <pc:spChg chg="del">
          <ac:chgData name="Gaui, Roberto" userId="f7e0d9b4-f29e-4fe4-ba7c-2fdf1dcea1a4" providerId="ADAL" clId="{522AC432-4724-4372-843D-3FB5E656EDBF}" dt="2023-03-13T17:50:34.383" v="552" actId="478"/>
          <ac:spMkLst>
            <pc:docMk/>
            <pc:sldMk cId="1649862324" sldId="282"/>
            <ac:spMk id="4" creationId="{29A8FC00-2EDE-649D-BA63-67DBD9BBAC51}"/>
          </ac:spMkLst>
        </pc:spChg>
        <pc:picChg chg="add mod">
          <ac:chgData name="Gaui, Roberto" userId="f7e0d9b4-f29e-4fe4-ba7c-2fdf1dcea1a4" providerId="ADAL" clId="{522AC432-4724-4372-843D-3FB5E656EDBF}" dt="2023-03-13T17:52:43.163" v="565" actId="1076"/>
          <ac:picMkLst>
            <pc:docMk/>
            <pc:sldMk cId="1649862324" sldId="282"/>
            <ac:picMk id="5" creationId="{6B7B6883-6FB9-1C44-3414-9C1C7A40557E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7:52:36.642" v="563" actId="1076"/>
        <pc:sldMkLst>
          <pc:docMk/>
          <pc:sldMk cId="2409803476" sldId="283"/>
        </pc:sldMkLst>
        <pc:picChg chg="add mod">
          <ac:chgData name="Gaui, Roberto" userId="f7e0d9b4-f29e-4fe4-ba7c-2fdf1dcea1a4" providerId="ADAL" clId="{522AC432-4724-4372-843D-3FB5E656EDBF}" dt="2023-03-13T17:52:36.642" v="563" actId="1076"/>
          <ac:picMkLst>
            <pc:docMk/>
            <pc:sldMk cId="2409803476" sldId="283"/>
            <ac:picMk id="3" creationId="{8D5D9C1E-09B7-0BC8-907E-47ABE59840AC}"/>
          </ac:picMkLst>
        </pc:picChg>
        <pc:picChg chg="del">
          <ac:chgData name="Gaui, Roberto" userId="f7e0d9b4-f29e-4fe4-ba7c-2fdf1dcea1a4" providerId="ADAL" clId="{522AC432-4724-4372-843D-3FB5E656EDBF}" dt="2023-03-13T17:52:27.267" v="558" actId="478"/>
          <ac:picMkLst>
            <pc:docMk/>
            <pc:sldMk cId="2409803476" sldId="283"/>
            <ac:picMk id="5" creationId="{CFA02649-4BD9-B859-F161-4A79BFADD85A}"/>
          </ac:picMkLst>
        </pc:picChg>
      </pc:sldChg>
      <pc:sldChg chg="addSp delSp modSp mod">
        <pc:chgData name="Gaui, Roberto" userId="f7e0d9b4-f29e-4fe4-ba7c-2fdf1dcea1a4" providerId="ADAL" clId="{522AC432-4724-4372-843D-3FB5E656EDBF}" dt="2023-03-13T18:02:20.050" v="652" actId="14100"/>
        <pc:sldMkLst>
          <pc:docMk/>
          <pc:sldMk cId="3742150353" sldId="284"/>
        </pc:sldMkLst>
        <pc:picChg chg="add mod">
          <ac:chgData name="Gaui, Roberto" userId="f7e0d9b4-f29e-4fe4-ba7c-2fdf1dcea1a4" providerId="ADAL" clId="{522AC432-4724-4372-843D-3FB5E656EDBF}" dt="2023-03-13T18:02:20.050" v="652" actId="14100"/>
          <ac:picMkLst>
            <pc:docMk/>
            <pc:sldMk cId="3742150353" sldId="284"/>
            <ac:picMk id="3" creationId="{0A29B486-3C0F-4503-E7E0-E3AA2A58A1EF}"/>
          </ac:picMkLst>
        </pc:picChg>
        <pc:picChg chg="del">
          <ac:chgData name="Gaui, Roberto" userId="f7e0d9b4-f29e-4fe4-ba7c-2fdf1dcea1a4" providerId="ADAL" clId="{522AC432-4724-4372-843D-3FB5E656EDBF}" dt="2023-03-13T17:52:47.847" v="566" actId="478"/>
          <ac:picMkLst>
            <pc:docMk/>
            <pc:sldMk cId="3742150353" sldId="284"/>
            <ac:picMk id="5" creationId="{DE543089-2A65-2C7F-4ED1-A27847CC526C}"/>
          </ac:picMkLst>
        </pc:picChg>
      </pc:sldChg>
      <pc:sldChg chg="del">
        <pc:chgData name="Gaui, Roberto" userId="f7e0d9b4-f29e-4fe4-ba7c-2fdf1dcea1a4" providerId="ADAL" clId="{522AC432-4724-4372-843D-3FB5E656EDBF}" dt="2023-03-13T17:54:35.275" v="572" actId="47"/>
        <pc:sldMkLst>
          <pc:docMk/>
          <pc:sldMk cId="1556143014" sldId="285"/>
        </pc:sldMkLst>
      </pc:sldChg>
      <pc:sldChg chg="del">
        <pc:chgData name="Gaui, Roberto" userId="f7e0d9b4-f29e-4fe4-ba7c-2fdf1dcea1a4" providerId="ADAL" clId="{522AC432-4724-4372-843D-3FB5E656EDBF}" dt="2023-03-13T17:54:35.275" v="572" actId="47"/>
        <pc:sldMkLst>
          <pc:docMk/>
          <pc:sldMk cId="3912990816" sldId="286"/>
        </pc:sldMkLst>
      </pc:sldChg>
      <pc:sldChg chg="del">
        <pc:chgData name="Gaui, Roberto" userId="f7e0d9b4-f29e-4fe4-ba7c-2fdf1dcea1a4" providerId="ADAL" clId="{522AC432-4724-4372-843D-3FB5E656EDBF}" dt="2023-03-13T17:54:35.275" v="572" actId="47"/>
        <pc:sldMkLst>
          <pc:docMk/>
          <pc:sldMk cId="3149543857" sldId="287"/>
        </pc:sldMkLst>
      </pc:sldChg>
      <pc:sldChg chg="del">
        <pc:chgData name="Gaui, Roberto" userId="f7e0d9b4-f29e-4fe4-ba7c-2fdf1dcea1a4" providerId="ADAL" clId="{522AC432-4724-4372-843D-3FB5E656EDBF}" dt="2023-03-13T17:54:35.275" v="572" actId="47"/>
        <pc:sldMkLst>
          <pc:docMk/>
          <pc:sldMk cId="39045703" sldId="288"/>
        </pc:sldMkLst>
      </pc:sldChg>
      <pc:sldChg chg="del">
        <pc:chgData name="Gaui, Roberto" userId="f7e0d9b4-f29e-4fe4-ba7c-2fdf1dcea1a4" providerId="ADAL" clId="{522AC432-4724-4372-843D-3FB5E656EDBF}" dt="2023-03-13T17:54:35.275" v="572" actId="47"/>
        <pc:sldMkLst>
          <pc:docMk/>
          <pc:sldMk cId="3515964608" sldId="289"/>
        </pc:sldMkLst>
      </pc:sldChg>
      <pc:sldChg chg="del">
        <pc:chgData name="Gaui, Roberto" userId="f7e0d9b4-f29e-4fe4-ba7c-2fdf1dcea1a4" providerId="ADAL" clId="{522AC432-4724-4372-843D-3FB5E656EDBF}" dt="2023-03-13T17:54:35.275" v="572" actId="47"/>
        <pc:sldMkLst>
          <pc:docMk/>
          <pc:sldMk cId="966025352" sldId="290"/>
        </pc:sldMkLst>
      </pc:sldChg>
      <pc:sldChg chg="del">
        <pc:chgData name="Gaui, Roberto" userId="f7e0d9b4-f29e-4fe4-ba7c-2fdf1dcea1a4" providerId="ADAL" clId="{522AC432-4724-4372-843D-3FB5E656EDBF}" dt="2023-03-13T17:54:35.275" v="572" actId="47"/>
        <pc:sldMkLst>
          <pc:docMk/>
          <pc:sldMk cId="2987269075" sldId="291"/>
        </pc:sldMkLst>
      </pc:sldChg>
      <pc:sldChg chg="del">
        <pc:chgData name="Gaui, Roberto" userId="f7e0d9b4-f29e-4fe4-ba7c-2fdf1dcea1a4" providerId="ADAL" clId="{522AC432-4724-4372-843D-3FB5E656EDBF}" dt="2023-03-13T17:54:35.275" v="572" actId="47"/>
        <pc:sldMkLst>
          <pc:docMk/>
          <pc:sldMk cId="57162269" sldId="292"/>
        </pc:sldMkLst>
      </pc:sldChg>
      <pc:sldChg chg="modSp mod">
        <pc:chgData name="Gaui, Roberto" userId="f7e0d9b4-f29e-4fe4-ba7c-2fdf1dcea1a4" providerId="ADAL" clId="{522AC432-4724-4372-843D-3FB5E656EDBF}" dt="2023-03-13T16:29:40.599" v="33" actId="20577"/>
        <pc:sldMkLst>
          <pc:docMk/>
          <pc:sldMk cId="462464426" sldId="294"/>
        </pc:sldMkLst>
        <pc:spChg chg="mod">
          <ac:chgData name="Gaui, Roberto" userId="f7e0d9b4-f29e-4fe4-ba7c-2fdf1dcea1a4" providerId="ADAL" clId="{522AC432-4724-4372-843D-3FB5E656EDBF}" dt="2023-03-13T16:29:40.599" v="33" actId="20577"/>
          <ac:spMkLst>
            <pc:docMk/>
            <pc:sldMk cId="462464426" sldId="294"/>
            <ac:spMk id="3" creationId="{01843AFF-CE64-3302-EF17-5BF1E45F4717}"/>
          </ac:spMkLst>
        </pc:spChg>
      </pc:sldChg>
      <pc:sldChg chg="del">
        <pc:chgData name="Gaui, Roberto" userId="f7e0d9b4-f29e-4fe4-ba7c-2fdf1dcea1a4" providerId="ADAL" clId="{522AC432-4724-4372-843D-3FB5E656EDBF}" dt="2023-03-13T17:54:35.275" v="572" actId="47"/>
        <pc:sldMkLst>
          <pc:docMk/>
          <pc:sldMk cId="1241923750" sldId="295"/>
        </pc:sldMkLst>
      </pc:sldChg>
      <pc:sldChg chg="addSp delSp modSp add mod">
        <pc:chgData name="Gaui, Roberto" userId="f7e0d9b4-f29e-4fe4-ba7c-2fdf1dcea1a4" providerId="ADAL" clId="{522AC432-4724-4372-843D-3FB5E656EDBF}" dt="2023-03-13T16:35:28.358" v="68" actId="1076"/>
        <pc:sldMkLst>
          <pc:docMk/>
          <pc:sldMk cId="211250627" sldId="296"/>
        </pc:sldMkLst>
        <pc:picChg chg="del">
          <ac:chgData name="Gaui, Roberto" userId="f7e0d9b4-f29e-4fe4-ba7c-2fdf1dcea1a4" providerId="ADAL" clId="{522AC432-4724-4372-843D-3FB5E656EDBF}" dt="2023-03-13T16:35:15.710" v="64" actId="478"/>
          <ac:picMkLst>
            <pc:docMk/>
            <pc:sldMk cId="211250627" sldId="296"/>
            <ac:picMk id="3" creationId="{65BDCD0D-3455-444F-4C0A-81F1F8271927}"/>
          </ac:picMkLst>
        </pc:picChg>
        <pc:picChg chg="add mod">
          <ac:chgData name="Gaui, Roberto" userId="f7e0d9b4-f29e-4fe4-ba7c-2fdf1dcea1a4" providerId="ADAL" clId="{522AC432-4724-4372-843D-3FB5E656EDBF}" dt="2023-03-13T16:35:28.358" v="68" actId="1076"/>
          <ac:picMkLst>
            <pc:docMk/>
            <pc:sldMk cId="211250627" sldId="296"/>
            <ac:picMk id="4" creationId="{6A151A68-2550-76BC-11B0-0E019D8F33DA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6:57:24.588" v="82" actId="1036"/>
        <pc:sldMkLst>
          <pc:docMk/>
          <pc:sldMk cId="191663754" sldId="297"/>
        </pc:sldMkLst>
        <pc:picChg chg="add mod">
          <ac:chgData name="Gaui, Roberto" userId="f7e0d9b4-f29e-4fe4-ba7c-2fdf1dcea1a4" providerId="ADAL" clId="{522AC432-4724-4372-843D-3FB5E656EDBF}" dt="2023-03-13T16:57:24.588" v="82" actId="1036"/>
          <ac:picMkLst>
            <pc:docMk/>
            <pc:sldMk cId="191663754" sldId="297"/>
            <ac:picMk id="3" creationId="{50BC2D06-683A-4863-99E7-8470B35ACF40}"/>
          </ac:picMkLst>
        </pc:picChg>
        <pc:picChg chg="del">
          <ac:chgData name="Gaui, Roberto" userId="f7e0d9b4-f29e-4fe4-ba7c-2fdf1dcea1a4" providerId="ADAL" clId="{522AC432-4724-4372-843D-3FB5E656EDBF}" dt="2023-03-13T16:36:18.565" v="70" actId="478"/>
          <ac:picMkLst>
            <pc:docMk/>
            <pc:sldMk cId="191663754" sldId="297"/>
            <ac:picMk id="4" creationId="{6A151A68-2550-76BC-11B0-0E019D8F33DA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6:59:17.101" v="230" actId="478"/>
        <pc:sldMkLst>
          <pc:docMk/>
          <pc:sldMk cId="4199870284" sldId="298"/>
        </pc:sldMkLst>
        <pc:spChg chg="add mod">
          <ac:chgData name="Gaui, Roberto" userId="f7e0d9b4-f29e-4fe4-ba7c-2fdf1dcea1a4" providerId="ADAL" clId="{522AC432-4724-4372-843D-3FB5E656EDBF}" dt="2023-03-13T16:58:18.809" v="137" actId="207"/>
          <ac:spMkLst>
            <pc:docMk/>
            <pc:sldMk cId="4199870284" sldId="298"/>
            <ac:spMk id="2" creationId="{189462BF-6EB3-BA93-A6E9-0F9BB94EC64B}"/>
          </ac:spMkLst>
        </pc:spChg>
        <pc:spChg chg="add del mod">
          <ac:chgData name="Gaui, Roberto" userId="f7e0d9b4-f29e-4fe4-ba7c-2fdf1dcea1a4" providerId="ADAL" clId="{522AC432-4724-4372-843D-3FB5E656EDBF}" dt="2023-03-13T16:59:17.101" v="230" actId="478"/>
          <ac:spMkLst>
            <pc:docMk/>
            <pc:sldMk cId="4199870284" sldId="298"/>
            <ac:spMk id="4" creationId="{C93432C1-3FB6-81E1-C2A9-6B111D4DFFD1}"/>
          </ac:spMkLst>
        </pc:spChg>
        <pc:picChg chg="del">
          <ac:chgData name="Gaui, Roberto" userId="f7e0d9b4-f29e-4fe4-ba7c-2fdf1dcea1a4" providerId="ADAL" clId="{522AC432-4724-4372-843D-3FB5E656EDBF}" dt="2023-03-13T16:57:38.971" v="84" actId="478"/>
          <ac:picMkLst>
            <pc:docMk/>
            <pc:sldMk cId="4199870284" sldId="298"/>
            <ac:picMk id="3" creationId="{65BDCD0D-3455-444F-4C0A-81F1F8271927}"/>
          </ac:picMkLst>
        </pc:picChg>
      </pc:sldChg>
      <pc:sldChg chg="modSp add mod">
        <pc:chgData name="Gaui, Roberto" userId="f7e0d9b4-f29e-4fe4-ba7c-2fdf1dcea1a4" providerId="ADAL" clId="{522AC432-4724-4372-843D-3FB5E656EDBF}" dt="2023-03-13T17:00:10.341" v="238" actId="20577"/>
        <pc:sldMkLst>
          <pc:docMk/>
          <pc:sldMk cId="1967322219" sldId="299"/>
        </pc:sldMkLst>
        <pc:spChg chg="mod">
          <ac:chgData name="Gaui, Roberto" userId="f7e0d9b4-f29e-4fe4-ba7c-2fdf1dcea1a4" providerId="ADAL" clId="{522AC432-4724-4372-843D-3FB5E656EDBF}" dt="2023-03-13T17:00:10.341" v="238" actId="20577"/>
          <ac:spMkLst>
            <pc:docMk/>
            <pc:sldMk cId="1967322219" sldId="299"/>
            <ac:spMk id="4" creationId="{C93432C1-3FB6-81E1-C2A9-6B111D4DFFD1}"/>
          </ac:spMkLst>
        </pc:spChg>
      </pc:sldChg>
      <pc:sldChg chg="addSp delSp modSp add mod">
        <pc:chgData name="Gaui, Roberto" userId="f7e0d9b4-f29e-4fe4-ba7c-2fdf1dcea1a4" providerId="ADAL" clId="{522AC432-4724-4372-843D-3FB5E656EDBF}" dt="2023-03-13T17:01:48.177" v="264" actId="1076"/>
        <pc:sldMkLst>
          <pc:docMk/>
          <pc:sldMk cId="1755977077" sldId="300"/>
        </pc:sldMkLst>
        <pc:spChg chg="mod">
          <ac:chgData name="Gaui, Roberto" userId="f7e0d9b4-f29e-4fe4-ba7c-2fdf1dcea1a4" providerId="ADAL" clId="{522AC432-4724-4372-843D-3FB5E656EDBF}" dt="2023-03-13T17:01:15.148" v="258" actId="20577"/>
          <ac:spMkLst>
            <pc:docMk/>
            <pc:sldMk cId="1755977077" sldId="300"/>
            <ac:spMk id="7" creationId="{9BDB4ACB-186E-D072-C158-8AB96506D78F}"/>
          </ac:spMkLst>
        </pc:spChg>
        <pc:picChg chg="del">
          <ac:chgData name="Gaui, Roberto" userId="f7e0d9b4-f29e-4fe4-ba7c-2fdf1dcea1a4" providerId="ADAL" clId="{522AC432-4724-4372-843D-3FB5E656EDBF}" dt="2023-03-13T17:01:02.226" v="240" actId="478"/>
          <ac:picMkLst>
            <pc:docMk/>
            <pc:sldMk cId="1755977077" sldId="300"/>
            <ac:picMk id="3" creationId="{50BC2D06-683A-4863-99E7-8470B35ACF40}"/>
          </ac:picMkLst>
        </pc:picChg>
        <pc:picChg chg="add del">
          <ac:chgData name="Gaui, Roberto" userId="f7e0d9b4-f29e-4fe4-ba7c-2fdf1dcea1a4" providerId="ADAL" clId="{522AC432-4724-4372-843D-3FB5E656EDBF}" dt="2023-03-13T17:01:20.259" v="260" actId="22"/>
          <ac:picMkLst>
            <pc:docMk/>
            <pc:sldMk cId="1755977077" sldId="300"/>
            <ac:picMk id="4" creationId="{58EF803D-6B21-C6A8-9D55-928D1470B1C1}"/>
          </ac:picMkLst>
        </pc:picChg>
        <pc:picChg chg="add mod">
          <ac:chgData name="Gaui, Roberto" userId="f7e0d9b4-f29e-4fe4-ba7c-2fdf1dcea1a4" providerId="ADAL" clId="{522AC432-4724-4372-843D-3FB5E656EDBF}" dt="2023-03-13T17:01:48.177" v="264" actId="1076"/>
          <ac:picMkLst>
            <pc:docMk/>
            <pc:sldMk cId="1755977077" sldId="300"/>
            <ac:picMk id="6" creationId="{2F5804D7-6586-5634-EFF7-FDA8C16C9C37}"/>
          </ac:picMkLst>
        </pc:picChg>
      </pc:sldChg>
      <pc:sldChg chg="addSp modSp add mod">
        <pc:chgData name="Gaui, Roberto" userId="f7e0d9b4-f29e-4fe4-ba7c-2fdf1dcea1a4" providerId="ADAL" clId="{522AC432-4724-4372-843D-3FB5E656EDBF}" dt="2023-03-13T18:01:45.010" v="644" actId="1076"/>
        <pc:sldMkLst>
          <pc:docMk/>
          <pc:sldMk cId="2601631067" sldId="301"/>
        </pc:sldMkLst>
        <pc:spChg chg="add mod">
          <ac:chgData name="Gaui, Roberto" userId="f7e0d9b4-f29e-4fe4-ba7c-2fdf1dcea1a4" providerId="ADAL" clId="{522AC432-4724-4372-843D-3FB5E656EDBF}" dt="2023-03-13T18:01:38.770" v="643" actId="1076"/>
          <ac:spMkLst>
            <pc:docMk/>
            <pc:sldMk cId="2601631067" sldId="301"/>
            <ac:spMk id="2" creationId="{AC192C9B-8E4D-EF54-7DE7-314D199DB20D}"/>
          </ac:spMkLst>
        </pc:spChg>
        <pc:spChg chg="mod">
          <ac:chgData name="Gaui, Roberto" userId="f7e0d9b4-f29e-4fe4-ba7c-2fdf1dcea1a4" providerId="ADAL" clId="{522AC432-4724-4372-843D-3FB5E656EDBF}" dt="2023-03-13T18:01:32.029" v="642" actId="255"/>
          <ac:spMkLst>
            <pc:docMk/>
            <pc:sldMk cId="2601631067" sldId="301"/>
            <ac:spMk id="7" creationId="{9BDB4ACB-186E-D072-C158-8AB96506D78F}"/>
          </ac:spMkLst>
        </pc:spChg>
        <pc:picChg chg="mod">
          <ac:chgData name="Gaui, Roberto" userId="f7e0d9b4-f29e-4fe4-ba7c-2fdf1dcea1a4" providerId="ADAL" clId="{522AC432-4724-4372-843D-3FB5E656EDBF}" dt="2023-03-13T18:01:45.010" v="644" actId="1076"/>
          <ac:picMkLst>
            <pc:docMk/>
            <pc:sldMk cId="2601631067" sldId="301"/>
            <ac:picMk id="6" creationId="{2F5804D7-6586-5634-EFF7-FDA8C16C9C37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8:02:09.451" v="651" actId="1076"/>
        <pc:sldMkLst>
          <pc:docMk/>
          <pc:sldMk cId="2957807063" sldId="302"/>
        </pc:sldMkLst>
        <pc:spChg chg="del">
          <ac:chgData name="Gaui, Roberto" userId="f7e0d9b4-f29e-4fe4-ba7c-2fdf1dcea1a4" providerId="ADAL" clId="{522AC432-4724-4372-843D-3FB5E656EDBF}" dt="2023-03-13T17:04:34.779" v="364" actId="478"/>
          <ac:spMkLst>
            <pc:docMk/>
            <pc:sldMk cId="2957807063" sldId="302"/>
            <ac:spMk id="2" creationId="{AC192C9B-8E4D-EF54-7DE7-314D199DB20D}"/>
          </ac:spMkLst>
        </pc:spChg>
        <pc:spChg chg="del">
          <ac:chgData name="Gaui, Roberto" userId="f7e0d9b4-f29e-4fe4-ba7c-2fdf1dcea1a4" providerId="ADAL" clId="{522AC432-4724-4372-843D-3FB5E656EDBF}" dt="2023-03-13T17:04:30.521" v="363" actId="478"/>
          <ac:spMkLst>
            <pc:docMk/>
            <pc:sldMk cId="2957807063" sldId="302"/>
            <ac:spMk id="7" creationId="{9BDB4ACB-186E-D072-C158-8AB96506D78F}"/>
          </ac:spMkLst>
        </pc:spChg>
        <pc:picChg chg="add mod">
          <ac:chgData name="Gaui, Roberto" userId="f7e0d9b4-f29e-4fe4-ba7c-2fdf1dcea1a4" providerId="ADAL" clId="{522AC432-4724-4372-843D-3FB5E656EDBF}" dt="2023-03-13T18:02:09.451" v="651" actId="1076"/>
          <ac:picMkLst>
            <pc:docMk/>
            <pc:sldMk cId="2957807063" sldId="302"/>
            <ac:picMk id="4" creationId="{87A7677D-C1A9-6749-3B15-DF8FF6D69D64}"/>
          </ac:picMkLst>
        </pc:picChg>
        <pc:picChg chg="del">
          <ac:chgData name="Gaui, Roberto" userId="f7e0d9b4-f29e-4fe4-ba7c-2fdf1dcea1a4" providerId="ADAL" clId="{522AC432-4724-4372-843D-3FB5E656EDBF}" dt="2023-03-13T17:04:34.779" v="364" actId="478"/>
          <ac:picMkLst>
            <pc:docMk/>
            <pc:sldMk cId="2957807063" sldId="302"/>
            <ac:picMk id="6" creationId="{2F5804D7-6586-5634-EFF7-FDA8C16C9C37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7:55:18.080" v="582" actId="1076"/>
        <pc:sldMkLst>
          <pc:docMk/>
          <pc:sldMk cId="2040711174" sldId="303"/>
        </pc:sldMkLst>
        <pc:picChg chg="add mod">
          <ac:chgData name="Gaui, Roberto" userId="f7e0d9b4-f29e-4fe4-ba7c-2fdf1dcea1a4" providerId="ADAL" clId="{522AC432-4724-4372-843D-3FB5E656EDBF}" dt="2023-03-13T17:55:18.080" v="582" actId="1076"/>
          <ac:picMkLst>
            <pc:docMk/>
            <pc:sldMk cId="2040711174" sldId="303"/>
            <ac:picMk id="3" creationId="{4A53922D-C132-940A-92DD-A906AA5BA3BC}"/>
          </ac:picMkLst>
        </pc:picChg>
        <pc:picChg chg="del">
          <ac:chgData name="Gaui, Roberto" userId="f7e0d9b4-f29e-4fe4-ba7c-2fdf1dcea1a4" providerId="ADAL" clId="{522AC432-4724-4372-843D-3FB5E656EDBF}" dt="2023-03-13T17:55:04.655" v="576" actId="478"/>
          <ac:picMkLst>
            <pc:docMk/>
            <pc:sldMk cId="2040711174" sldId="303"/>
            <ac:picMk id="4" creationId="{6A151A68-2550-76BC-11B0-0E019D8F33DA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7:57:36.792" v="591" actId="1076"/>
        <pc:sldMkLst>
          <pc:docMk/>
          <pc:sldMk cId="317035749" sldId="304"/>
        </pc:sldMkLst>
        <pc:picChg chg="add mod">
          <ac:chgData name="Gaui, Roberto" userId="f7e0d9b4-f29e-4fe4-ba7c-2fdf1dcea1a4" providerId="ADAL" clId="{522AC432-4724-4372-843D-3FB5E656EDBF}" dt="2023-03-13T17:57:36.792" v="591" actId="1076"/>
          <ac:picMkLst>
            <pc:docMk/>
            <pc:sldMk cId="317035749" sldId="304"/>
            <ac:picMk id="3" creationId="{95DB0AF8-F6C8-9DD2-A4D1-EFCEA7E5BF48}"/>
          </ac:picMkLst>
        </pc:picChg>
        <pc:picChg chg="del">
          <ac:chgData name="Gaui, Roberto" userId="f7e0d9b4-f29e-4fe4-ba7c-2fdf1dcea1a4" providerId="ADAL" clId="{522AC432-4724-4372-843D-3FB5E656EDBF}" dt="2023-03-13T17:57:27.376" v="586" actId="478"/>
          <ac:picMkLst>
            <pc:docMk/>
            <pc:sldMk cId="317035749" sldId="304"/>
            <ac:picMk id="4" creationId="{7DDA6E82-65F5-04F7-1A63-F29E24D5C4F8}"/>
          </ac:picMkLst>
        </pc:picChg>
      </pc:sldChg>
      <pc:sldChg chg="add del">
        <pc:chgData name="Gaui, Roberto" userId="f7e0d9b4-f29e-4fe4-ba7c-2fdf1dcea1a4" providerId="ADAL" clId="{522AC432-4724-4372-843D-3FB5E656EDBF}" dt="2023-03-13T17:57:17.176" v="584" actId="47"/>
        <pc:sldMkLst>
          <pc:docMk/>
          <pc:sldMk cId="2736825443" sldId="304"/>
        </pc:sldMkLst>
      </pc:sldChg>
      <pc:sldChg chg="addSp delSp modSp add del mod ord">
        <pc:chgData name="Gaui, Roberto" userId="f7e0d9b4-f29e-4fe4-ba7c-2fdf1dcea1a4" providerId="ADAL" clId="{522AC432-4724-4372-843D-3FB5E656EDBF}" dt="2023-03-13T18:01:16.807" v="641" actId="47"/>
        <pc:sldMkLst>
          <pc:docMk/>
          <pc:sldMk cId="2281819854" sldId="305"/>
        </pc:sldMkLst>
        <pc:spChg chg="add mod">
          <ac:chgData name="Gaui, Roberto" userId="f7e0d9b4-f29e-4fe4-ba7c-2fdf1dcea1a4" providerId="ADAL" clId="{522AC432-4724-4372-843D-3FB5E656EDBF}" dt="2023-03-13T17:59:31.487" v="622" actId="113"/>
          <ac:spMkLst>
            <pc:docMk/>
            <pc:sldMk cId="2281819854" sldId="305"/>
            <ac:spMk id="5" creationId="{6DAEC29D-FB05-78C2-CCC4-C58DB5EE1BF9}"/>
          </ac:spMkLst>
        </pc:spChg>
        <pc:picChg chg="del">
          <ac:chgData name="Gaui, Roberto" userId="f7e0d9b4-f29e-4fe4-ba7c-2fdf1dcea1a4" providerId="ADAL" clId="{522AC432-4724-4372-843D-3FB5E656EDBF}" dt="2023-03-13T17:59:04.058" v="593" actId="478"/>
          <ac:picMkLst>
            <pc:docMk/>
            <pc:sldMk cId="2281819854" sldId="305"/>
            <ac:picMk id="3" creationId="{95DB0AF8-F6C8-9DD2-A4D1-EFCEA7E5BF48}"/>
          </ac:picMkLst>
        </pc:picChg>
        <pc:picChg chg="add del mod">
          <ac:chgData name="Gaui, Roberto" userId="f7e0d9b4-f29e-4fe4-ba7c-2fdf1dcea1a4" providerId="ADAL" clId="{522AC432-4724-4372-843D-3FB5E656EDBF}" dt="2023-03-13T18:01:00.498" v="637" actId="21"/>
          <ac:picMkLst>
            <pc:docMk/>
            <pc:sldMk cId="2281819854" sldId="305"/>
            <ac:picMk id="4" creationId="{E374B5B1-B67C-ECED-7598-DB042C8186FE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8:02:00.226" v="647" actId="1076"/>
        <pc:sldMkLst>
          <pc:docMk/>
          <pc:sldMk cId="4009876679" sldId="306"/>
        </pc:sldMkLst>
        <pc:spChg chg="del">
          <ac:chgData name="Gaui, Roberto" userId="f7e0d9b4-f29e-4fe4-ba7c-2fdf1dcea1a4" providerId="ADAL" clId="{522AC432-4724-4372-843D-3FB5E656EDBF}" dt="2023-03-13T18:00:52.599" v="636" actId="478"/>
          <ac:spMkLst>
            <pc:docMk/>
            <pc:sldMk cId="4009876679" sldId="306"/>
            <ac:spMk id="2" creationId="{AC192C9B-8E4D-EF54-7DE7-314D199DB20D}"/>
          </ac:spMkLst>
        </pc:spChg>
        <pc:spChg chg="mod">
          <ac:chgData name="Gaui, Roberto" userId="f7e0d9b4-f29e-4fe4-ba7c-2fdf1dcea1a4" providerId="ADAL" clId="{522AC432-4724-4372-843D-3FB5E656EDBF}" dt="2023-03-13T18:01:57.385" v="646" actId="255"/>
          <ac:spMkLst>
            <pc:docMk/>
            <pc:sldMk cId="4009876679" sldId="306"/>
            <ac:spMk id="7" creationId="{9BDB4ACB-186E-D072-C158-8AB96506D78F}"/>
          </ac:spMkLst>
        </pc:spChg>
        <pc:picChg chg="add mod">
          <ac:chgData name="Gaui, Roberto" userId="f7e0d9b4-f29e-4fe4-ba7c-2fdf1dcea1a4" providerId="ADAL" clId="{522AC432-4724-4372-843D-3FB5E656EDBF}" dt="2023-03-13T18:01:09.153" v="640" actId="14100"/>
          <ac:picMkLst>
            <pc:docMk/>
            <pc:sldMk cId="4009876679" sldId="306"/>
            <ac:picMk id="3" creationId="{E4926519-CFDE-B2B0-9966-0C7C1126D795}"/>
          </ac:picMkLst>
        </pc:picChg>
        <pc:picChg chg="add mod">
          <ac:chgData name="Gaui, Roberto" userId="f7e0d9b4-f29e-4fe4-ba7c-2fdf1dcea1a4" providerId="ADAL" clId="{522AC432-4724-4372-843D-3FB5E656EDBF}" dt="2023-03-13T18:02:00.226" v="647" actId="1076"/>
          <ac:picMkLst>
            <pc:docMk/>
            <pc:sldMk cId="4009876679" sldId="306"/>
            <ac:picMk id="4" creationId="{2FC6FB14-89F6-6CFC-65B9-1CDCE4DAD30B}"/>
          </ac:picMkLst>
        </pc:picChg>
        <pc:picChg chg="del">
          <ac:chgData name="Gaui, Roberto" userId="f7e0d9b4-f29e-4fe4-ba7c-2fdf1dcea1a4" providerId="ADAL" clId="{522AC432-4724-4372-843D-3FB5E656EDBF}" dt="2023-03-13T18:00:47.723" v="635" actId="478"/>
          <ac:picMkLst>
            <pc:docMk/>
            <pc:sldMk cId="4009876679" sldId="306"/>
            <ac:picMk id="6" creationId="{2F5804D7-6586-5634-EFF7-FDA8C16C9C37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8:29:38.418" v="1077" actId="1076"/>
        <pc:sldMkLst>
          <pc:docMk/>
          <pc:sldMk cId="3642839844" sldId="307"/>
        </pc:sldMkLst>
        <pc:spChg chg="add del mod">
          <ac:chgData name="Gaui, Roberto" userId="f7e0d9b4-f29e-4fe4-ba7c-2fdf1dcea1a4" providerId="ADAL" clId="{522AC432-4724-4372-843D-3FB5E656EDBF}" dt="2023-03-13T18:04:28.943" v="657"/>
          <ac:spMkLst>
            <pc:docMk/>
            <pc:sldMk cId="3642839844" sldId="307"/>
            <ac:spMk id="2" creationId="{0A3DFC40-2AD5-2BD3-157C-6AE1B17611FF}"/>
          </ac:spMkLst>
        </pc:spChg>
        <pc:spChg chg="add mod">
          <ac:chgData name="Gaui, Roberto" userId="f7e0d9b4-f29e-4fe4-ba7c-2fdf1dcea1a4" providerId="ADAL" clId="{522AC432-4724-4372-843D-3FB5E656EDBF}" dt="2023-03-13T18:29:31.874" v="1075" actId="1076"/>
          <ac:spMkLst>
            <pc:docMk/>
            <pc:sldMk cId="3642839844" sldId="307"/>
            <ac:spMk id="4" creationId="{1B8599FD-FB73-DC15-D34E-ED1A8D4FBA25}"/>
          </ac:spMkLst>
        </pc:spChg>
        <pc:spChg chg="add mod">
          <ac:chgData name="Gaui, Roberto" userId="f7e0d9b4-f29e-4fe4-ba7c-2fdf1dcea1a4" providerId="ADAL" clId="{522AC432-4724-4372-843D-3FB5E656EDBF}" dt="2023-03-13T18:29:38.418" v="1077" actId="1076"/>
          <ac:spMkLst>
            <pc:docMk/>
            <pc:sldMk cId="3642839844" sldId="307"/>
            <ac:spMk id="5" creationId="{A35836F0-270A-63B6-9724-20FB796B27B4}"/>
          </ac:spMkLst>
        </pc:spChg>
        <pc:picChg chg="del">
          <ac:chgData name="Gaui, Roberto" userId="f7e0d9b4-f29e-4fe4-ba7c-2fdf1dcea1a4" providerId="ADAL" clId="{522AC432-4724-4372-843D-3FB5E656EDBF}" dt="2023-03-13T18:03:14.945" v="654" actId="478"/>
          <ac:picMkLst>
            <pc:docMk/>
            <pc:sldMk cId="3642839844" sldId="307"/>
            <ac:picMk id="3" creationId="{0A29B486-3C0F-4503-E7E0-E3AA2A58A1EF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8:26:05.353" v="1060" actId="14100"/>
        <pc:sldMkLst>
          <pc:docMk/>
          <pc:sldMk cId="2475009543" sldId="308"/>
        </pc:sldMkLst>
        <pc:spChg chg="add mod">
          <ac:chgData name="Gaui, Roberto" userId="f7e0d9b4-f29e-4fe4-ba7c-2fdf1dcea1a4" providerId="ADAL" clId="{522AC432-4724-4372-843D-3FB5E656EDBF}" dt="2023-03-13T18:26:03.314" v="1059" actId="1076"/>
          <ac:spMkLst>
            <pc:docMk/>
            <pc:sldMk cId="2475009543" sldId="308"/>
            <ac:spMk id="2" creationId="{0FC3CF8E-FF8D-8769-3E70-522D3869653C}"/>
          </ac:spMkLst>
        </pc:spChg>
        <pc:picChg chg="del">
          <ac:chgData name="Gaui, Roberto" userId="f7e0d9b4-f29e-4fe4-ba7c-2fdf1dcea1a4" providerId="ADAL" clId="{522AC432-4724-4372-843D-3FB5E656EDBF}" dt="2023-03-13T18:18:36.529" v="968" actId="478"/>
          <ac:picMkLst>
            <pc:docMk/>
            <pc:sldMk cId="2475009543" sldId="308"/>
            <ac:picMk id="3" creationId="{0A29B486-3C0F-4503-E7E0-E3AA2A58A1EF}"/>
          </ac:picMkLst>
        </pc:picChg>
        <pc:picChg chg="add mod">
          <ac:chgData name="Gaui, Roberto" userId="f7e0d9b4-f29e-4fe4-ba7c-2fdf1dcea1a4" providerId="ADAL" clId="{522AC432-4724-4372-843D-3FB5E656EDBF}" dt="2023-03-13T18:26:05.353" v="1060" actId="14100"/>
          <ac:picMkLst>
            <pc:docMk/>
            <pc:sldMk cId="2475009543" sldId="308"/>
            <ac:picMk id="5" creationId="{BC03347A-8125-5604-E851-FEBFE9FFE4E6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8:25:53.426" v="1056" actId="14100"/>
        <pc:sldMkLst>
          <pc:docMk/>
          <pc:sldMk cId="1566705572" sldId="309"/>
        </pc:sldMkLst>
        <pc:spChg chg="mod">
          <ac:chgData name="Gaui, Roberto" userId="f7e0d9b4-f29e-4fe4-ba7c-2fdf1dcea1a4" providerId="ADAL" clId="{522AC432-4724-4372-843D-3FB5E656EDBF}" dt="2023-03-13T18:25:50.849" v="1055" actId="1076"/>
          <ac:spMkLst>
            <pc:docMk/>
            <pc:sldMk cId="1566705572" sldId="309"/>
            <ac:spMk id="2" creationId="{0FC3CF8E-FF8D-8769-3E70-522D3869653C}"/>
          </ac:spMkLst>
        </pc:spChg>
        <pc:picChg chg="add mod">
          <ac:chgData name="Gaui, Roberto" userId="f7e0d9b4-f29e-4fe4-ba7c-2fdf1dcea1a4" providerId="ADAL" clId="{522AC432-4724-4372-843D-3FB5E656EDBF}" dt="2023-03-13T18:25:53.426" v="1056" actId="14100"/>
          <ac:picMkLst>
            <pc:docMk/>
            <pc:sldMk cId="1566705572" sldId="309"/>
            <ac:picMk id="4" creationId="{CF0C4DE1-7F93-5396-A6B8-2B86C2AE88BC}"/>
          </ac:picMkLst>
        </pc:picChg>
        <pc:picChg chg="del">
          <ac:chgData name="Gaui, Roberto" userId="f7e0d9b4-f29e-4fe4-ba7c-2fdf1dcea1a4" providerId="ADAL" clId="{522AC432-4724-4372-843D-3FB5E656EDBF}" dt="2023-03-13T18:21:06.137" v="1029" actId="478"/>
          <ac:picMkLst>
            <pc:docMk/>
            <pc:sldMk cId="1566705572" sldId="309"/>
            <ac:picMk id="5" creationId="{BC03347A-8125-5604-E851-FEBFE9FFE4E6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8:25:45.352" v="1054" actId="1076"/>
        <pc:sldMkLst>
          <pc:docMk/>
          <pc:sldMk cId="4174025735" sldId="310"/>
        </pc:sldMkLst>
        <pc:spChg chg="mod">
          <ac:chgData name="Gaui, Roberto" userId="f7e0d9b4-f29e-4fe4-ba7c-2fdf1dcea1a4" providerId="ADAL" clId="{522AC432-4724-4372-843D-3FB5E656EDBF}" dt="2023-03-13T18:25:41.217" v="1052" actId="1076"/>
          <ac:spMkLst>
            <pc:docMk/>
            <pc:sldMk cId="4174025735" sldId="310"/>
            <ac:spMk id="2" creationId="{0FC3CF8E-FF8D-8769-3E70-522D3869653C}"/>
          </ac:spMkLst>
        </pc:spChg>
        <pc:picChg chg="del">
          <ac:chgData name="Gaui, Roberto" userId="f7e0d9b4-f29e-4fe4-ba7c-2fdf1dcea1a4" providerId="ADAL" clId="{522AC432-4724-4372-843D-3FB5E656EDBF}" dt="2023-03-13T18:22:38.495" v="1037" actId="478"/>
          <ac:picMkLst>
            <pc:docMk/>
            <pc:sldMk cId="4174025735" sldId="310"/>
            <ac:picMk id="4" creationId="{CF0C4DE1-7F93-5396-A6B8-2B86C2AE88BC}"/>
          </ac:picMkLst>
        </pc:picChg>
        <pc:picChg chg="add mod">
          <ac:chgData name="Gaui, Roberto" userId="f7e0d9b4-f29e-4fe4-ba7c-2fdf1dcea1a4" providerId="ADAL" clId="{522AC432-4724-4372-843D-3FB5E656EDBF}" dt="2023-03-13T18:25:45.352" v="1054" actId="1076"/>
          <ac:picMkLst>
            <pc:docMk/>
            <pc:sldMk cId="4174025735" sldId="310"/>
            <ac:picMk id="5" creationId="{A96777AB-C29A-7D64-797C-50E9C1616364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8:25:35.689" v="1051" actId="14100"/>
        <pc:sldMkLst>
          <pc:docMk/>
          <pc:sldMk cId="919373047" sldId="311"/>
        </pc:sldMkLst>
        <pc:spChg chg="mod">
          <ac:chgData name="Gaui, Roberto" userId="f7e0d9b4-f29e-4fe4-ba7c-2fdf1dcea1a4" providerId="ADAL" clId="{522AC432-4724-4372-843D-3FB5E656EDBF}" dt="2023-03-13T18:25:32.272" v="1050" actId="1076"/>
          <ac:spMkLst>
            <pc:docMk/>
            <pc:sldMk cId="919373047" sldId="311"/>
            <ac:spMk id="2" creationId="{0FC3CF8E-FF8D-8769-3E70-522D3869653C}"/>
          </ac:spMkLst>
        </pc:spChg>
        <pc:picChg chg="add mod">
          <ac:chgData name="Gaui, Roberto" userId="f7e0d9b4-f29e-4fe4-ba7c-2fdf1dcea1a4" providerId="ADAL" clId="{522AC432-4724-4372-843D-3FB5E656EDBF}" dt="2023-03-13T18:25:35.689" v="1051" actId="14100"/>
          <ac:picMkLst>
            <pc:docMk/>
            <pc:sldMk cId="919373047" sldId="311"/>
            <ac:picMk id="4" creationId="{ABC5AFB4-83CC-5210-FA2F-C894287173ED}"/>
          </ac:picMkLst>
        </pc:picChg>
        <pc:picChg chg="del">
          <ac:chgData name="Gaui, Roberto" userId="f7e0d9b4-f29e-4fe4-ba7c-2fdf1dcea1a4" providerId="ADAL" clId="{522AC432-4724-4372-843D-3FB5E656EDBF}" dt="2023-03-13T18:23:52.513" v="1044" actId="478"/>
          <ac:picMkLst>
            <pc:docMk/>
            <pc:sldMk cId="919373047" sldId="311"/>
            <ac:picMk id="5" creationId="{A96777AB-C29A-7D64-797C-50E9C1616364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8:27:58.522" v="1067" actId="14100"/>
        <pc:sldMkLst>
          <pc:docMk/>
          <pc:sldMk cId="4228078126" sldId="312"/>
        </pc:sldMkLst>
        <pc:picChg chg="del">
          <ac:chgData name="Gaui, Roberto" userId="f7e0d9b4-f29e-4fe4-ba7c-2fdf1dcea1a4" providerId="ADAL" clId="{522AC432-4724-4372-843D-3FB5E656EDBF}" dt="2023-03-13T18:27:49.016" v="1062" actId="478"/>
          <ac:picMkLst>
            <pc:docMk/>
            <pc:sldMk cId="4228078126" sldId="312"/>
            <ac:picMk id="4" creationId="{ABC5AFB4-83CC-5210-FA2F-C894287173ED}"/>
          </ac:picMkLst>
        </pc:picChg>
        <pc:picChg chg="add mod">
          <ac:chgData name="Gaui, Roberto" userId="f7e0d9b4-f29e-4fe4-ba7c-2fdf1dcea1a4" providerId="ADAL" clId="{522AC432-4724-4372-843D-3FB5E656EDBF}" dt="2023-03-13T18:27:58.522" v="1067" actId="14100"/>
          <ac:picMkLst>
            <pc:docMk/>
            <pc:sldMk cId="4228078126" sldId="312"/>
            <ac:picMk id="5" creationId="{F4208112-BAFC-5875-B42D-AA838D98F964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3T18:28:47.441" v="1074" actId="1076"/>
        <pc:sldMkLst>
          <pc:docMk/>
          <pc:sldMk cId="3125479616" sldId="313"/>
        </pc:sldMkLst>
        <pc:picChg chg="add mod">
          <ac:chgData name="Gaui, Roberto" userId="f7e0d9b4-f29e-4fe4-ba7c-2fdf1dcea1a4" providerId="ADAL" clId="{522AC432-4724-4372-843D-3FB5E656EDBF}" dt="2023-03-13T18:28:47.441" v="1074" actId="1076"/>
          <ac:picMkLst>
            <pc:docMk/>
            <pc:sldMk cId="3125479616" sldId="313"/>
            <ac:picMk id="4" creationId="{55AE0FD3-906A-F313-105F-331E459D4879}"/>
          </ac:picMkLst>
        </pc:picChg>
        <pc:picChg chg="del">
          <ac:chgData name="Gaui, Roberto" userId="f7e0d9b4-f29e-4fe4-ba7c-2fdf1dcea1a4" providerId="ADAL" clId="{522AC432-4724-4372-843D-3FB5E656EDBF}" dt="2023-03-13T18:28:37.581" v="1069" actId="478"/>
          <ac:picMkLst>
            <pc:docMk/>
            <pc:sldMk cId="3125479616" sldId="313"/>
            <ac:picMk id="5" creationId="{F4208112-BAFC-5875-B42D-AA838D98F964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4:49:25.325" v="1281" actId="1076"/>
        <pc:sldMkLst>
          <pc:docMk/>
          <pc:sldMk cId="2143873005" sldId="314"/>
        </pc:sldMkLst>
        <pc:spChg chg="del">
          <ac:chgData name="Gaui, Roberto" userId="f7e0d9b4-f29e-4fe4-ba7c-2fdf1dcea1a4" providerId="ADAL" clId="{522AC432-4724-4372-843D-3FB5E656EDBF}" dt="2023-03-14T14:30:07.733" v="1079" actId="478"/>
          <ac:spMkLst>
            <pc:docMk/>
            <pc:sldMk cId="2143873005" sldId="314"/>
            <ac:spMk id="4" creationId="{1B8599FD-FB73-DC15-D34E-ED1A8D4FBA25}"/>
          </ac:spMkLst>
        </pc:spChg>
        <pc:spChg chg="del">
          <ac:chgData name="Gaui, Roberto" userId="f7e0d9b4-f29e-4fe4-ba7c-2fdf1dcea1a4" providerId="ADAL" clId="{522AC432-4724-4372-843D-3FB5E656EDBF}" dt="2023-03-14T14:30:07.733" v="1079" actId="478"/>
          <ac:spMkLst>
            <pc:docMk/>
            <pc:sldMk cId="2143873005" sldId="314"/>
            <ac:spMk id="5" creationId="{A35836F0-270A-63B6-9724-20FB796B27B4}"/>
          </ac:spMkLst>
        </pc:spChg>
        <pc:picChg chg="add mod">
          <ac:chgData name="Gaui, Roberto" userId="f7e0d9b4-f29e-4fe4-ba7c-2fdf1dcea1a4" providerId="ADAL" clId="{522AC432-4724-4372-843D-3FB5E656EDBF}" dt="2023-03-14T14:49:25.325" v="1281" actId="1076"/>
          <ac:picMkLst>
            <pc:docMk/>
            <pc:sldMk cId="2143873005" sldId="314"/>
            <ac:picMk id="1026" creationId="{D095332B-4809-FC3A-97B3-77C2E1532976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4:51:01.155" v="1314" actId="1035"/>
        <pc:sldMkLst>
          <pc:docMk/>
          <pc:sldMk cId="347955531" sldId="315"/>
        </pc:sldMkLst>
        <pc:spChg chg="add del mod">
          <ac:chgData name="Gaui, Roberto" userId="f7e0d9b4-f29e-4fe4-ba7c-2fdf1dcea1a4" providerId="ADAL" clId="{522AC432-4724-4372-843D-3FB5E656EDBF}" dt="2023-03-14T14:35:38.564" v="1095" actId="478"/>
          <ac:spMkLst>
            <pc:docMk/>
            <pc:sldMk cId="347955531" sldId="315"/>
            <ac:spMk id="5" creationId="{7FB96DF7-22C3-A68B-26EC-1A0D69B430EE}"/>
          </ac:spMkLst>
        </pc:spChg>
        <pc:picChg chg="add mod">
          <ac:chgData name="Gaui, Roberto" userId="f7e0d9b4-f29e-4fe4-ba7c-2fdf1dcea1a4" providerId="ADAL" clId="{522AC432-4724-4372-843D-3FB5E656EDBF}" dt="2023-03-14T14:38:11.340" v="1113" actId="1076"/>
          <ac:picMkLst>
            <pc:docMk/>
            <pc:sldMk cId="347955531" sldId="315"/>
            <ac:picMk id="3" creationId="{CD25D26D-E4BB-8EA2-C0E4-93E19C0E59E3}"/>
          </ac:picMkLst>
        </pc:picChg>
        <pc:picChg chg="add mod">
          <ac:chgData name="Gaui, Roberto" userId="f7e0d9b4-f29e-4fe4-ba7c-2fdf1dcea1a4" providerId="ADAL" clId="{522AC432-4724-4372-843D-3FB5E656EDBF}" dt="2023-03-14T14:41:16.902" v="1152" actId="1076"/>
          <ac:picMkLst>
            <pc:docMk/>
            <pc:sldMk cId="347955531" sldId="315"/>
            <ac:picMk id="7" creationId="{A6E5C143-6323-580A-648B-BFF2794A00BB}"/>
          </ac:picMkLst>
        </pc:picChg>
        <pc:picChg chg="add mod">
          <ac:chgData name="Gaui, Roberto" userId="f7e0d9b4-f29e-4fe4-ba7c-2fdf1dcea1a4" providerId="ADAL" clId="{522AC432-4724-4372-843D-3FB5E656EDBF}" dt="2023-03-14T14:51:01.155" v="1314" actId="1035"/>
          <ac:picMkLst>
            <pc:docMk/>
            <pc:sldMk cId="347955531" sldId="315"/>
            <ac:picMk id="9" creationId="{A5A1FB73-821A-4C42-6A41-CB8C9FF3FECD}"/>
          </ac:picMkLst>
        </pc:picChg>
        <pc:picChg chg="del">
          <ac:chgData name="Gaui, Roberto" userId="f7e0d9b4-f29e-4fe4-ba7c-2fdf1dcea1a4" providerId="ADAL" clId="{522AC432-4724-4372-843D-3FB5E656EDBF}" dt="2023-03-14T14:34:43.354" v="1086" actId="478"/>
          <ac:picMkLst>
            <pc:docMk/>
            <pc:sldMk cId="347955531" sldId="315"/>
            <ac:picMk id="1026" creationId="{D095332B-4809-FC3A-97B3-77C2E1532976}"/>
          </ac:picMkLst>
        </pc:picChg>
      </pc:sldChg>
      <pc:sldChg chg="addSp delSp modSp add del mod">
        <pc:chgData name="Gaui, Roberto" userId="f7e0d9b4-f29e-4fe4-ba7c-2fdf1dcea1a4" providerId="ADAL" clId="{522AC432-4724-4372-843D-3FB5E656EDBF}" dt="2023-03-14T14:40:27.361" v="1142" actId="47"/>
        <pc:sldMkLst>
          <pc:docMk/>
          <pc:sldMk cId="1585365938" sldId="316"/>
        </pc:sldMkLst>
        <pc:picChg chg="add mod">
          <ac:chgData name="Gaui, Roberto" userId="f7e0d9b4-f29e-4fe4-ba7c-2fdf1dcea1a4" providerId="ADAL" clId="{522AC432-4724-4372-843D-3FB5E656EDBF}" dt="2023-03-14T14:38:48.476" v="1127" actId="1076"/>
          <ac:picMkLst>
            <pc:docMk/>
            <pc:sldMk cId="1585365938" sldId="316"/>
            <ac:picMk id="4" creationId="{05BA13F4-FC2B-56BA-A04F-5D94C33E6ACB}"/>
          </ac:picMkLst>
        </pc:picChg>
        <pc:picChg chg="del">
          <ac:chgData name="Gaui, Roberto" userId="f7e0d9b4-f29e-4fe4-ba7c-2fdf1dcea1a4" providerId="ADAL" clId="{522AC432-4724-4372-843D-3FB5E656EDBF}" dt="2023-03-14T14:38:28.476" v="1117" actId="478"/>
          <ac:picMkLst>
            <pc:docMk/>
            <pc:sldMk cId="1585365938" sldId="316"/>
            <ac:picMk id="7" creationId="{A6E5C143-6323-580A-648B-BFF2794A00BB}"/>
          </ac:picMkLst>
        </pc:picChg>
      </pc:sldChg>
      <pc:sldChg chg="addSp delSp modSp add del mod">
        <pc:chgData name="Gaui, Roberto" userId="f7e0d9b4-f29e-4fe4-ba7c-2fdf1dcea1a4" providerId="ADAL" clId="{522AC432-4724-4372-843D-3FB5E656EDBF}" dt="2023-03-14T14:38:22.019" v="1115" actId="47"/>
        <pc:sldMkLst>
          <pc:docMk/>
          <pc:sldMk cId="3736755344" sldId="316"/>
        </pc:sldMkLst>
        <pc:picChg chg="add mod">
          <ac:chgData name="Gaui, Roberto" userId="f7e0d9b4-f29e-4fe4-ba7c-2fdf1dcea1a4" providerId="ADAL" clId="{522AC432-4724-4372-843D-3FB5E656EDBF}" dt="2023-03-14T14:38:05.278" v="1112" actId="14100"/>
          <ac:picMkLst>
            <pc:docMk/>
            <pc:sldMk cId="3736755344" sldId="316"/>
            <ac:picMk id="4" creationId="{F1578073-79A3-EF7F-C4F9-A6359F49B7F0}"/>
          </ac:picMkLst>
        </pc:picChg>
        <pc:picChg chg="del">
          <ac:chgData name="Gaui, Roberto" userId="f7e0d9b4-f29e-4fe4-ba7c-2fdf1dcea1a4" providerId="ADAL" clId="{522AC432-4724-4372-843D-3FB5E656EDBF}" dt="2023-03-14T14:36:45.794" v="1106" actId="478"/>
          <ac:picMkLst>
            <pc:docMk/>
            <pc:sldMk cId="3736755344" sldId="316"/>
            <ac:picMk id="7" creationId="{A6E5C143-6323-580A-648B-BFF2794A00BB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4:51:12.995" v="1324" actId="1037"/>
        <pc:sldMkLst>
          <pc:docMk/>
          <pc:sldMk cId="1141446958" sldId="317"/>
        </pc:sldMkLst>
        <pc:picChg chg="add mod">
          <ac:chgData name="Gaui, Roberto" userId="f7e0d9b4-f29e-4fe4-ba7c-2fdf1dcea1a4" providerId="ADAL" clId="{522AC432-4724-4372-843D-3FB5E656EDBF}" dt="2023-03-14T14:51:12.995" v="1324" actId="1037"/>
          <ac:picMkLst>
            <pc:docMk/>
            <pc:sldMk cId="1141446958" sldId="317"/>
            <ac:picMk id="4" creationId="{577FC162-10DC-28DF-55F5-96C63A4BD838}"/>
          </ac:picMkLst>
        </pc:picChg>
        <pc:picChg chg="del">
          <ac:chgData name="Gaui, Roberto" userId="f7e0d9b4-f29e-4fe4-ba7c-2fdf1dcea1a4" providerId="ADAL" clId="{522AC432-4724-4372-843D-3FB5E656EDBF}" dt="2023-03-14T14:40:31.217" v="1143" actId="478"/>
          <ac:picMkLst>
            <pc:docMk/>
            <pc:sldMk cId="1141446958" sldId="317"/>
            <ac:picMk id="7" creationId="{A6E5C143-6323-580A-648B-BFF2794A00BB}"/>
          </ac:picMkLst>
        </pc:picChg>
        <pc:picChg chg="del mod">
          <ac:chgData name="Gaui, Roberto" userId="f7e0d9b4-f29e-4fe4-ba7c-2fdf1dcea1a4" providerId="ADAL" clId="{522AC432-4724-4372-843D-3FB5E656EDBF}" dt="2023-03-14T14:40:33.764" v="1145" actId="478"/>
          <ac:picMkLst>
            <pc:docMk/>
            <pc:sldMk cId="1141446958" sldId="317"/>
            <ac:picMk id="9" creationId="{A5A1FB73-821A-4C42-6A41-CB8C9FF3FECD}"/>
          </ac:picMkLst>
        </pc:picChg>
      </pc:sldChg>
      <pc:sldChg chg="addSp modSp add mod">
        <pc:chgData name="Gaui, Roberto" userId="f7e0d9b4-f29e-4fe4-ba7c-2fdf1dcea1a4" providerId="ADAL" clId="{522AC432-4724-4372-843D-3FB5E656EDBF}" dt="2023-03-14T15:29:01.763" v="2584" actId="1035"/>
        <pc:sldMkLst>
          <pc:docMk/>
          <pc:sldMk cId="1039040983" sldId="318"/>
        </pc:sldMkLst>
        <pc:spChg chg="add mod">
          <ac:chgData name="Gaui, Roberto" userId="f7e0d9b4-f29e-4fe4-ba7c-2fdf1dcea1a4" providerId="ADAL" clId="{522AC432-4724-4372-843D-3FB5E656EDBF}" dt="2023-03-14T15:29:01.763" v="2584" actId="1035"/>
          <ac:spMkLst>
            <pc:docMk/>
            <pc:sldMk cId="1039040983" sldId="318"/>
            <ac:spMk id="2" creationId="{D681B206-0513-494E-2DCD-BDEA1DCA6B0A}"/>
          </ac:spMkLst>
        </pc:spChg>
        <pc:picChg chg="mod">
          <ac:chgData name="Gaui, Roberto" userId="f7e0d9b4-f29e-4fe4-ba7c-2fdf1dcea1a4" providerId="ADAL" clId="{522AC432-4724-4372-843D-3FB5E656EDBF}" dt="2023-03-14T14:49:31.454" v="1282" actId="1076"/>
          <ac:picMkLst>
            <pc:docMk/>
            <pc:sldMk cId="1039040983" sldId="318"/>
            <ac:picMk id="1026" creationId="{D095332B-4809-FC3A-97B3-77C2E1532976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02:46.349" v="1548" actId="1036"/>
        <pc:sldMkLst>
          <pc:docMk/>
          <pc:sldMk cId="3061773828" sldId="319"/>
        </pc:sldMkLst>
        <pc:spChg chg="add mod">
          <ac:chgData name="Gaui, Roberto" userId="f7e0d9b4-f29e-4fe4-ba7c-2fdf1dcea1a4" providerId="ADAL" clId="{522AC432-4724-4372-843D-3FB5E656EDBF}" dt="2023-03-14T15:02:21.831" v="1537" actId="1076"/>
          <ac:spMkLst>
            <pc:docMk/>
            <pc:sldMk cId="3061773828" sldId="319"/>
            <ac:spMk id="2" creationId="{5E5DE7B9-EBFB-F0AC-548C-FD68B4E98372}"/>
          </ac:spMkLst>
        </pc:spChg>
        <pc:spChg chg="add mod">
          <ac:chgData name="Gaui, Roberto" userId="f7e0d9b4-f29e-4fe4-ba7c-2fdf1dcea1a4" providerId="ADAL" clId="{522AC432-4724-4372-843D-3FB5E656EDBF}" dt="2023-03-14T15:02:25.182" v="1538" actId="1076"/>
          <ac:spMkLst>
            <pc:docMk/>
            <pc:sldMk cId="3061773828" sldId="319"/>
            <ac:spMk id="5" creationId="{BDB980E0-E6F6-93B5-48AC-A39510C7987C}"/>
          </ac:spMkLst>
        </pc:spChg>
        <pc:spChg chg="add mod">
          <ac:chgData name="Gaui, Roberto" userId="f7e0d9b4-f29e-4fe4-ba7c-2fdf1dcea1a4" providerId="ADAL" clId="{522AC432-4724-4372-843D-3FB5E656EDBF}" dt="2023-03-14T15:02:46.349" v="1548" actId="1036"/>
          <ac:spMkLst>
            <pc:docMk/>
            <pc:sldMk cId="3061773828" sldId="319"/>
            <ac:spMk id="7" creationId="{28A0BEBD-A917-92BF-6FA9-7847D15ACC1E}"/>
          </ac:spMkLst>
        </pc:spChg>
        <pc:picChg chg="del">
          <ac:chgData name="Gaui, Roberto" userId="f7e0d9b4-f29e-4fe4-ba7c-2fdf1dcea1a4" providerId="ADAL" clId="{522AC432-4724-4372-843D-3FB5E656EDBF}" dt="2023-03-14T14:56:00.430" v="1326" actId="478"/>
          <ac:picMkLst>
            <pc:docMk/>
            <pc:sldMk cId="3061773828" sldId="319"/>
            <ac:picMk id="3" creationId="{CD25D26D-E4BB-8EA2-C0E4-93E19C0E59E3}"/>
          </ac:picMkLst>
        </pc:picChg>
        <pc:picChg chg="del">
          <ac:chgData name="Gaui, Roberto" userId="f7e0d9b4-f29e-4fe4-ba7c-2fdf1dcea1a4" providerId="ADAL" clId="{522AC432-4724-4372-843D-3FB5E656EDBF}" dt="2023-03-14T14:56:03.826" v="1327" actId="478"/>
          <ac:picMkLst>
            <pc:docMk/>
            <pc:sldMk cId="3061773828" sldId="319"/>
            <ac:picMk id="4" creationId="{577FC162-10DC-28DF-55F5-96C63A4BD838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31:00.213" v="2593" actId="255"/>
        <pc:sldMkLst>
          <pc:docMk/>
          <pc:sldMk cId="3557294371" sldId="320"/>
        </pc:sldMkLst>
        <pc:spChg chg="add mod">
          <ac:chgData name="Gaui, Roberto" userId="f7e0d9b4-f29e-4fe4-ba7c-2fdf1dcea1a4" providerId="ADAL" clId="{522AC432-4724-4372-843D-3FB5E656EDBF}" dt="2023-03-14T15:31:00.213" v="2593" actId="255"/>
          <ac:spMkLst>
            <pc:docMk/>
            <pc:sldMk cId="3557294371" sldId="320"/>
            <ac:spMk id="3" creationId="{5BB502C0-9B39-273B-E324-7632970CA901}"/>
          </ac:spMkLst>
        </pc:spChg>
        <pc:spChg chg="del">
          <ac:chgData name="Gaui, Roberto" userId="f7e0d9b4-f29e-4fe4-ba7c-2fdf1dcea1a4" providerId="ADAL" clId="{522AC432-4724-4372-843D-3FB5E656EDBF}" dt="2023-03-14T15:03:15.992" v="1550" actId="478"/>
          <ac:spMkLst>
            <pc:docMk/>
            <pc:sldMk cId="3557294371" sldId="320"/>
            <ac:spMk id="5" creationId="{BDB980E0-E6F6-93B5-48AC-A39510C7987C}"/>
          </ac:spMkLst>
        </pc:spChg>
        <pc:spChg chg="add mod">
          <ac:chgData name="Gaui, Roberto" userId="f7e0d9b4-f29e-4fe4-ba7c-2fdf1dcea1a4" providerId="ADAL" clId="{522AC432-4724-4372-843D-3FB5E656EDBF}" dt="2023-03-14T15:12:45.031" v="1929" actId="20577"/>
          <ac:spMkLst>
            <pc:docMk/>
            <pc:sldMk cId="3557294371" sldId="320"/>
            <ac:spMk id="6" creationId="{AD88EDCE-EA80-FDFA-9B4C-86DA812E5C27}"/>
          </ac:spMkLst>
        </pc:spChg>
        <pc:spChg chg="del">
          <ac:chgData name="Gaui, Roberto" userId="f7e0d9b4-f29e-4fe4-ba7c-2fdf1dcea1a4" providerId="ADAL" clId="{522AC432-4724-4372-843D-3FB5E656EDBF}" dt="2023-03-14T15:03:15.992" v="1550" actId="478"/>
          <ac:spMkLst>
            <pc:docMk/>
            <pc:sldMk cId="3557294371" sldId="320"/>
            <ac:spMk id="7" creationId="{28A0BEBD-A917-92BF-6FA9-7847D15ACC1E}"/>
          </ac:spMkLst>
        </pc:spChg>
        <pc:picChg chg="add mod">
          <ac:chgData name="Gaui, Roberto" userId="f7e0d9b4-f29e-4fe4-ba7c-2fdf1dcea1a4" providerId="ADAL" clId="{522AC432-4724-4372-843D-3FB5E656EDBF}" dt="2023-03-14T15:12:54.088" v="1930" actId="14100"/>
          <ac:picMkLst>
            <pc:docMk/>
            <pc:sldMk cId="3557294371" sldId="320"/>
            <ac:picMk id="9" creationId="{8991C9DF-5147-76D2-6ED4-BDEFE9AE2E49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31:08.861" v="2594" actId="255"/>
        <pc:sldMkLst>
          <pc:docMk/>
          <pc:sldMk cId="3211011424" sldId="321"/>
        </pc:sldMkLst>
        <pc:spChg chg="mod">
          <ac:chgData name="Gaui, Roberto" userId="f7e0d9b4-f29e-4fe4-ba7c-2fdf1dcea1a4" providerId="ADAL" clId="{522AC432-4724-4372-843D-3FB5E656EDBF}" dt="2023-03-14T15:31:08.861" v="2594" actId="255"/>
          <ac:spMkLst>
            <pc:docMk/>
            <pc:sldMk cId="3211011424" sldId="321"/>
            <ac:spMk id="3" creationId="{5BB502C0-9B39-273B-E324-7632970CA901}"/>
          </ac:spMkLst>
        </pc:spChg>
        <pc:spChg chg="del">
          <ac:chgData name="Gaui, Roberto" userId="f7e0d9b4-f29e-4fe4-ba7c-2fdf1dcea1a4" providerId="ADAL" clId="{522AC432-4724-4372-843D-3FB5E656EDBF}" dt="2023-03-14T15:13:16.314" v="1932" actId="478"/>
          <ac:spMkLst>
            <pc:docMk/>
            <pc:sldMk cId="3211011424" sldId="321"/>
            <ac:spMk id="6" creationId="{AD88EDCE-EA80-FDFA-9B4C-86DA812E5C27}"/>
          </ac:spMkLst>
        </pc:spChg>
        <pc:picChg chg="add mod">
          <ac:chgData name="Gaui, Roberto" userId="f7e0d9b4-f29e-4fe4-ba7c-2fdf1dcea1a4" providerId="ADAL" clId="{522AC432-4724-4372-843D-3FB5E656EDBF}" dt="2023-03-14T15:14:10.519" v="1947" actId="14100"/>
          <ac:picMkLst>
            <pc:docMk/>
            <pc:sldMk cId="3211011424" sldId="321"/>
            <ac:picMk id="5" creationId="{3580D8D7-1687-F9A9-61D0-D47A51F5A325}"/>
          </ac:picMkLst>
        </pc:picChg>
        <pc:picChg chg="add del mod">
          <ac:chgData name="Gaui, Roberto" userId="f7e0d9b4-f29e-4fe4-ba7c-2fdf1dcea1a4" providerId="ADAL" clId="{522AC432-4724-4372-843D-3FB5E656EDBF}" dt="2023-03-14T15:15:17.139" v="1956" actId="478"/>
          <ac:picMkLst>
            <pc:docMk/>
            <pc:sldMk cId="3211011424" sldId="321"/>
            <ac:picMk id="8" creationId="{DBFECEC6-BCB1-12E6-D651-1B4EC3E0C843}"/>
          </ac:picMkLst>
        </pc:picChg>
        <pc:picChg chg="del">
          <ac:chgData name="Gaui, Roberto" userId="f7e0d9b4-f29e-4fe4-ba7c-2fdf1dcea1a4" providerId="ADAL" clId="{522AC432-4724-4372-843D-3FB5E656EDBF}" dt="2023-03-14T15:13:19.584" v="1933" actId="478"/>
          <ac:picMkLst>
            <pc:docMk/>
            <pc:sldMk cId="3211011424" sldId="321"/>
            <ac:picMk id="9" creationId="{8991C9DF-5147-76D2-6ED4-BDEFE9AE2E49}"/>
          </ac:picMkLst>
        </pc:picChg>
        <pc:picChg chg="add mod">
          <ac:chgData name="Gaui, Roberto" userId="f7e0d9b4-f29e-4fe4-ba7c-2fdf1dcea1a4" providerId="ADAL" clId="{522AC432-4724-4372-843D-3FB5E656EDBF}" dt="2023-03-14T15:16:17.749" v="1969" actId="1076"/>
          <ac:picMkLst>
            <pc:docMk/>
            <pc:sldMk cId="3211011424" sldId="321"/>
            <ac:picMk id="11" creationId="{C299BC40-BB93-D4E7-8458-A4D4B4F2A2A5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28:11.012" v="2553" actId="113"/>
        <pc:sldMkLst>
          <pc:docMk/>
          <pc:sldMk cId="2228650975" sldId="322"/>
        </pc:sldMkLst>
        <pc:spChg chg="del">
          <ac:chgData name="Gaui, Roberto" userId="f7e0d9b4-f29e-4fe4-ba7c-2fdf1dcea1a4" providerId="ADAL" clId="{522AC432-4724-4372-843D-3FB5E656EDBF}" dt="2023-03-14T15:17:19.827" v="1971" actId="478"/>
          <ac:spMkLst>
            <pc:docMk/>
            <pc:sldMk cId="2228650975" sldId="322"/>
            <ac:spMk id="5" creationId="{BDB980E0-E6F6-93B5-48AC-A39510C7987C}"/>
          </ac:spMkLst>
        </pc:spChg>
        <pc:spChg chg="add mod">
          <ac:chgData name="Gaui, Roberto" userId="f7e0d9b4-f29e-4fe4-ba7c-2fdf1dcea1a4" providerId="ADAL" clId="{522AC432-4724-4372-843D-3FB5E656EDBF}" dt="2023-03-14T15:28:11.012" v="2553" actId="113"/>
          <ac:spMkLst>
            <pc:docMk/>
            <pc:sldMk cId="2228650975" sldId="322"/>
            <ac:spMk id="6" creationId="{A0F82E8B-39E9-217E-AED7-A48EA040986B}"/>
          </ac:spMkLst>
        </pc:spChg>
        <pc:spChg chg="mod">
          <ac:chgData name="Gaui, Roberto" userId="f7e0d9b4-f29e-4fe4-ba7c-2fdf1dcea1a4" providerId="ADAL" clId="{522AC432-4724-4372-843D-3FB5E656EDBF}" dt="2023-03-14T15:26:17.154" v="2409" actId="1035"/>
          <ac:spMkLst>
            <pc:docMk/>
            <pc:sldMk cId="2228650975" sldId="322"/>
            <ac:spMk id="7" creationId="{28A0BEBD-A917-92BF-6FA9-7847D15ACC1E}"/>
          </ac:spMkLst>
        </pc:spChg>
        <pc:picChg chg="add mod">
          <ac:chgData name="Gaui, Roberto" userId="f7e0d9b4-f29e-4fe4-ba7c-2fdf1dcea1a4" providerId="ADAL" clId="{522AC432-4724-4372-843D-3FB5E656EDBF}" dt="2023-03-14T15:27:33.974" v="2539" actId="1037"/>
          <ac:picMkLst>
            <pc:docMk/>
            <pc:sldMk cId="2228650975" sldId="322"/>
            <ac:picMk id="4" creationId="{D615C311-3B5C-966B-D4E4-4F5492D6ED4C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31:25.213" v="2598" actId="14100"/>
        <pc:sldMkLst>
          <pc:docMk/>
          <pc:sldMk cId="2479618712" sldId="323"/>
        </pc:sldMkLst>
        <pc:spChg chg="mod">
          <ac:chgData name="Gaui, Roberto" userId="f7e0d9b4-f29e-4fe4-ba7c-2fdf1dcea1a4" providerId="ADAL" clId="{522AC432-4724-4372-843D-3FB5E656EDBF}" dt="2023-03-14T15:31:18.758" v="2595" actId="255"/>
          <ac:spMkLst>
            <pc:docMk/>
            <pc:sldMk cId="2479618712" sldId="323"/>
            <ac:spMk id="3" creationId="{5BB502C0-9B39-273B-E324-7632970CA901}"/>
          </ac:spMkLst>
        </pc:spChg>
        <pc:picChg chg="del">
          <ac:chgData name="Gaui, Roberto" userId="f7e0d9b4-f29e-4fe4-ba7c-2fdf1dcea1a4" providerId="ADAL" clId="{522AC432-4724-4372-843D-3FB5E656EDBF}" dt="2023-03-14T15:30:15.984" v="2586" actId="478"/>
          <ac:picMkLst>
            <pc:docMk/>
            <pc:sldMk cId="2479618712" sldId="323"/>
            <ac:picMk id="5" creationId="{3580D8D7-1687-F9A9-61D0-D47A51F5A325}"/>
          </ac:picMkLst>
        </pc:picChg>
        <pc:picChg chg="add mod">
          <ac:chgData name="Gaui, Roberto" userId="f7e0d9b4-f29e-4fe4-ba7c-2fdf1dcea1a4" providerId="ADAL" clId="{522AC432-4724-4372-843D-3FB5E656EDBF}" dt="2023-03-14T15:31:25.213" v="2598" actId="14100"/>
          <ac:picMkLst>
            <pc:docMk/>
            <pc:sldMk cId="2479618712" sldId="323"/>
            <ac:picMk id="6" creationId="{73C416B1-5002-CBA5-9777-E172B52C97A6}"/>
          </ac:picMkLst>
        </pc:picChg>
        <pc:picChg chg="del">
          <ac:chgData name="Gaui, Roberto" userId="f7e0d9b4-f29e-4fe4-ba7c-2fdf1dcea1a4" providerId="ADAL" clId="{522AC432-4724-4372-843D-3FB5E656EDBF}" dt="2023-03-14T15:30:18.367" v="2587" actId="478"/>
          <ac:picMkLst>
            <pc:docMk/>
            <pc:sldMk cId="2479618712" sldId="323"/>
            <ac:picMk id="11" creationId="{C299BC40-BB93-D4E7-8458-A4D4B4F2A2A5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35:06.053" v="2615" actId="14100"/>
        <pc:sldMkLst>
          <pc:docMk/>
          <pc:sldMk cId="692367927" sldId="324"/>
        </pc:sldMkLst>
        <pc:picChg chg="add mod">
          <ac:chgData name="Gaui, Roberto" userId="f7e0d9b4-f29e-4fe4-ba7c-2fdf1dcea1a4" providerId="ADAL" clId="{522AC432-4724-4372-843D-3FB5E656EDBF}" dt="2023-03-14T15:35:06.053" v="2615" actId="14100"/>
          <ac:picMkLst>
            <pc:docMk/>
            <pc:sldMk cId="692367927" sldId="324"/>
            <ac:picMk id="5" creationId="{23923E1B-1189-7B98-18D0-7C3D18FAE530}"/>
          </ac:picMkLst>
        </pc:picChg>
        <pc:picChg chg="del">
          <ac:chgData name="Gaui, Roberto" userId="f7e0d9b4-f29e-4fe4-ba7c-2fdf1dcea1a4" providerId="ADAL" clId="{522AC432-4724-4372-843D-3FB5E656EDBF}" dt="2023-03-14T15:31:34.012" v="2600" actId="478"/>
          <ac:picMkLst>
            <pc:docMk/>
            <pc:sldMk cId="692367927" sldId="324"/>
            <ac:picMk id="6" creationId="{73C416B1-5002-CBA5-9777-E172B52C97A6}"/>
          </ac:picMkLst>
        </pc:picChg>
        <pc:picChg chg="add del mod">
          <ac:chgData name="Gaui, Roberto" userId="f7e0d9b4-f29e-4fe4-ba7c-2fdf1dcea1a4" providerId="ADAL" clId="{522AC432-4724-4372-843D-3FB5E656EDBF}" dt="2023-03-14T15:34:39.493" v="2606" actId="478"/>
          <ac:picMkLst>
            <pc:docMk/>
            <pc:sldMk cId="692367927" sldId="324"/>
            <ac:picMk id="8" creationId="{5EFE7A99-90A1-0C75-A28F-7969682E79A7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35:01.424" v="2614" actId="1076"/>
        <pc:sldMkLst>
          <pc:docMk/>
          <pc:sldMk cId="1249017875" sldId="325"/>
        </pc:sldMkLst>
        <pc:picChg chg="del">
          <ac:chgData name="Gaui, Roberto" userId="f7e0d9b4-f29e-4fe4-ba7c-2fdf1dcea1a4" providerId="ADAL" clId="{522AC432-4724-4372-843D-3FB5E656EDBF}" dt="2023-03-14T15:34:51.990" v="2610" actId="478"/>
          <ac:picMkLst>
            <pc:docMk/>
            <pc:sldMk cId="1249017875" sldId="325"/>
            <ac:picMk id="5" creationId="{23923E1B-1189-7B98-18D0-7C3D18FAE530}"/>
          </ac:picMkLst>
        </pc:picChg>
        <pc:picChg chg="add mod">
          <ac:chgData name="Gaui, Roberto" userId="f7e0d9b4-f29e-4fe4-ba7c-2fdf1dcea1a4" providerId="ADAL" clId="{522AC432-4724-4372-843D-3FB5E656EDBF}" dt="2023-03-14T15:35:01.424" v="2614" actId="1076"/>
          <ac:picMkLst>
            <pc:docMk/>
            <pc:sldMk cId="1249017875" sldId="325"/>
            <ac:picMk id="6" creationId="{F8D58EE1-A5E7-5A59-5D15-4BABB9D195E2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36:05.571" v="2625" actId="1076"/>
        <pc:sldMkLst>
          <pc:docMk/>
          <pc:sldMk cId="1216415296" sldId="326"/>
        </pc:sldMkLst>
        <pc:picChg chg="add mod">
          <ac:chgData name="Gaui, Roberto" userId="f7e0d9b4-f29e-4fe4-ba7c-2fdf1dcea1a4" providerId="ADAL" clId="{522AC432-4724-4372-843D-3FB5E656EDBF}" dt="2023-03-14T15:36:05.571" v="2625" actId="1076"/>
          <ac:picMkLst>
            <pc:docMk/>
            <pc:sldMk cId="1216415296" sldId="326"/>
            <ac:picMk id="5" creationId="{928D8048-56DD-6BB4-FCB1-D769288EEEF9}"/>
          </ac:picMkLst>
        </pc:picChg>
        <pc:picChg chg="del">
          <ac:chgData name="Gaui, Roberto" userId="f7e0d9b4-f29e-4fe4-ba7c-2fdf1dcea1a4" providerId="ADAL" clId="{522AC432-4724-4372-843D-3FB5E656EDBF}" dt="2023-03-14T15:35:49.808" v="2617" actId="478"/>
          <ac:picMkLst>
            <pc:docMk/>
            <pc:sldMk cId="1216415296" sldId="326"/>
            <ac:picMk id="6" creationId="{F8D58EE1-A5E7-5A59-5D15-4BABB9D195E2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37:45.702" v="2643" actId="1037"/>
        <pc:sldMkLst>
          <pc:docMk/>
          <pc:sldMk cId="3137229953" sldId="327"/>
        </pc:sldMkLst>
        <pc:spChg chg="add mod">
          <ac:chgData name="Gaui, Roberto" userId="f7e0d9b4-f29e-4fe4-ba7c-2fdf1dcea1a4" providerId="ADAL" clId="{522AC432-4724-4372-843D-3FB5E656EDBF}" dt="2023-03-14T15:37:39.882" v="2636" actId="255"/>
          <ac:spMkLst>
            <pc:docMk/>
            <pc:sldMk cId="3137229953" sldId="327"/>
            <ac:spMk id="6" creationId="{569EE1FB-8075-4037-E5BE-C6313903C65E}"/>
          </ac:spMkLst>
        </pc:spChg>
        <pc:picChg chg="del">
          <ac:chgData name="Gaui, Roberto" userId="f7e0d9b4-f29e-4fe4-ba7c-2fdf1dcea1a4" providerId="ADAL" clId="{522AC432-4724-4372-843D-3FB5E656EDBF}" dt="2023-03-14T15:36:17.517" v="2627" actId="478"/>
          <ac:picMkLst>
            <pc:docMk/>
            <pc:sldMk cId="3137229953" sldId="327"/>
            <ac:picMk id="5" creationId="{928D8048-56DD-6BB4-FCB1-D769288EEEF9}"/>
          </ac:picMkLst>
        </pc:picChg>
        <pc:picChg chg="add mod">
          <ac:chgData name="Gaui, Roberto" userId="f7e0d9b4-f29e-4fe4-ba7c-2fdf1dcea1a4" providerId="ADAL" clId="{522AC432-4724-4372-843D-3FB5E656EDBF}" dt="2023-03-14T15:37:45.702" v="2643" actId="1037"/>
          <ac:picMkLst>
            <pc:docMk/>
            <pc:sldMk cId="3137229953" sldId="327"/>
            <ac:picMk id="8" creationId="{EB1495C5-B589-8C38-B7AC-F043504AD8FC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39:13.254" v="2654" actId="1036"/>
        <pc:sldMkLst>
          <pc:docMk/>
          <pc:sldMk cId="3228451853" sldId="328"/>
        </pc:sldMkLst>
        <pc:spChg chg="del">
          <ac:chgData name="Gaui, Roberto" userId="f7e0d9b4-f29e-4fe4-ba7c-2fdf1dcea1a4" providerId="ADAL" clId="{522AC432-4724-4372-843D-3FB5E656EDBF}" dt="2023-03-14T15:38:34.355" v="2646" actId="478"/>
          <ac:spMkLst>
            <pc:docMk/>
            <pc:sldMk cId="3228451853" sldId="328"/>
            <ac:spMk id="6" creationId="{569EE1FB-8075-4037-E5BE-C6313903C65E}"/>
          </ac:spMkLst>
        </pc:spChg>
        <pc:picChg chg="add mod">
          <ac:chgData name="Gaui, Roberto" userId="f7e0d9b4-f29e-4fe4-ba7c-2fdf1dcea1a4" providerId="ADAL" clId="{522AC432-4724-4372-843D-3FB5E656EDBF}" dt="2023-03-14T15:39:13.254" v="2654" actId="1036"/>
          <ac:picMkLst>
            <pc:docMk/>
            <pc:sldMk cId="3228451853" sldId="328"/>
            <ac:picMk id="5" creationId="{A51F244F-FB92-3A54-C895-DF14C7C42184}"/>
          </ac:picMkLst>
        </pc:picChg>
        <pc:picChg chg="del">
          <ac:chgData name="Gaui, Roberto" userId="f7e0d9b4-f29e-4fe4-ba7c-2fdf1dcea1a4" providerId="ADAL" clId="{522AC432-4724-4372-843D-3FB5E656EDBF}" dt="2023-03-14T15:38:31.057" v="2645" actId="478"/>
          <ac:picMkLst>
            <pc:docMk/>
            <pc:sldMk cId="3228451853" sldId="328"/>
            <ac:picMk id="8" creationId="{EB1495C5-B589-8C38-B7AC-F043504AD8FC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41:13.453" v="2668" actId="1076"/>
        <pc:sldMkLst>
          <pc:docMk/>
          <pc:sldMk cId="7588517" sldId="329"/>
        </pc:sldMkLst>
        <pc:picChg chg="del">
          <ac:chgData name="Gaui, Roberto" userId="f7e0d9b4-f29e-4fe4-ba7c-2fdf1dcea1a4" providerId="ADAL" clId="{522AC432-4724-4372-843D-3FB5E656EDBF}" dt="2023-03-14T15:39:24.050" v="2656" actId="478"/>
          <ac:picMkLst>
            <pc:docMk/>
            <pc:sldMk cId="7588517" sldId="329"/>
            <ac:picMk id="5" creationId="{A51F244F-FB92-3A54-C895-DF14C7C42184}"/>
          </ac:picMkLst>
        </pc:picChg>
        <pc:picChg chg="add mod">
          <ac:chgData name="Gaui, Roberto" userId="f7e0d9b4-f29e-4fe4-ba7c-2fdf1dcea1a4" providerId="ADAL" clId="{522AC432-4724-4372-843D-3FB5E656EDBF}" dt="2023-03-14T15:41:09.884" v="2666" actId="14100"/>
          <ac:picMkLst>
            <pc:docMk/>
            <pc:sldMk cId="7588517" sldId="329"/>
            <ac:picMk id="6" creationId="{87C3264C-2E70-1FC6-A9E5-4176695E8738}"/>
          </ac:picMkLst>
        </pc:picChg>
        <pc:picChg chg="add mod">
          <ac:chgData name="Gaui, Roberto" userId="f7e0d9b4-f29e-4fe4-ba7c-2fdf1dcea1a4" providerId="ADAL" clId="{522AC432-4724-4372-843D-3FB5E656EDBF}" dt="2023-03-14T15:41:13.453" v="2668" actId="1076"/>
          <ac:picMkLst>
            <pc:docMk/>
            <pc:sldMk cId="7588517" sldId="329"/>
            <ac:picMk id="8" creationId="{6ACCAAA7-1AF3-78CE-C78B-29C642FA1720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42:10.533" v="2675" actId="1076"/>
        <pc:sldMkLst>
          <pc:docMk/>
          <pc:sldMk cId="2050940163" sldId="330"/>
        </pc:sldMkLst>
        <pc:picChg chg="add mod">
          <ac:chgData name="Gaui, Roberto" userId="f7e0d9b4-f29e-4fe4-ba7c-2fdf1dcea1a4" providerId="ADAL" clId="{522AC432-4724-4372-843D-3FB5E656EDBF}" dt="2023-03-14T15:42:10.533" v="2675" actId="1076"/>
          <ac:picMkLst>
            <pc:docMk/>
            <pc:sldMk cId="2050940163" sldId="330"/>
            <ac:picMk id="5" creationId="{DD47DB07-DC45-76D0-08F6-5EB0042E4A7C}"/>
          </ac:picMkLst>
        </pc:picChg>
        <pc:picChg chg="del">
          <ac:chgData name="Gaui, Roberto" userId="f7e0d9b4-f29e-4fe4-ba7c-2fdf1dcea1a4" providerId="ADAL" clId="{522AC432-4724-4372-843D-3FB5E656EDBF}" dt="2023-03-14T15:42:02.543" v="2671" actId="478"/>
          <ac:picMkLst>
            <pc:docMk/>
            <pc:sldMk cId="2050940163" sldId="330"/>
            <ac:picMk id="6" creationId="{87C3264C-2E70-1FC6-A9E5-4176695E8738}"/>
          </ac:picMkLst>
        </pc:picChg>
        <pc:picChg chg="del">
          <ac:chgData name="Gaui, Roberto" userId="f7e0d9b4-f29e-4fe4-ba7c-2fdf1dcea1a4" providerId="ADAL" clId="{522AC432-4724-4372-843D-3FB5E656EDBF}" dt="2023-03-14T15:42:00.439" v="2670" actId="478"/>
          <ac:picMkLst>
            <pc:docMk/>
            <pc:sldMk cId="2050940163" sldId="330"/>
            <ac:picMk id="8" creationId="{6ACCAAA7-1AF3-78CE-C78B-29C642FA1720}"/>
          </ac:picMkLst>
        </pc:picChg>
      </pc:sldChg>
      <pc:sldChg chg="addSp delSp modSp add mod">
        <pc:chgData name="Gaui, Roberto" userId="f7e0d9b4-f29e-4fe4-ba7c-2fdf1dcea1a4" providerId="ADAL" clId="{522AC432-4724-4372-843D-3FB5E656EDBF}" dt="2023-03-14T15:52:15.522" v="2977" actId="1076"/>
        <pc:sldMkLst>
          <pc:docMk/>
          <pc:sldMk cId="1500499176" sldId="331"/>
        </pc:sldMkLst>
        <pc:spChg chg="mod">
          <ac:chgData name="Gaui, Roberto" userId="f7e0d9b4-f29e-4fe4-ba7c-2fdf1dcea1a4" providerId="ADAL" clId="{522AC432-4724-4372-843D-3FB5E656EDBF}" dt="2023-03-14T15:42:37.055" v="2687" actId="20577"/>
          <ac:spMkLst>
            <pc:docMk/>
            <pc:sldMk cId="1500499176" sldId="331"/>
            <ac:spMk id="2" creationId="{5E5DE7B9-EBFB-F0AC-548C-FD68B4E98372}"/>
          </ac:spMkLst>
        </pc:spChg>
        <pc:spChg chg="del">
          <ac:chgData name="Gaui, Roberto" userId="f7e0d9b4-f29e-4fe4-ba7c-2fdf1dcea1a4" providerId="ADAL" clId="{522AC432-4724-4372-843D-3FB5E656EDBF}" dt="2023-03-14T15:42:42.339" v="2688" actId="478"/>
          <ac:spMkLst>
            <pc:docMk/>
            <pc:sldMk cId="1500499176" sldId="331"/>
            <ac:spMk id="3" creationId="{5BB502C0-9B39-273B-E324-7632970CA901}"/>
          </ac:spMkLst>
        </pc:spChg>
        <pc:spChg chg="add mod">
          <ac:chgData name="Gaui, Roberto" userId="f7e0d9b4-f29e-4fe4-ba7c-2fdf1dcea1a4" providerId="ADAL" clId="{522AC432-4724-4372-843D-3FB5E656EDBF}" dt="2023-03-14T15:52:15.522" v="2977" actId="1076"/>
          <ac:spMkLst>
            <pc:docMk/>
            <pc:sldMk cId="1500499176" sldId="331"/>
            <ac:spMk id="4" creationId="{A4A881EA-8377-8100-003E-7ACDB2F5530E}"/>
          </ac:spMkLst>
        </pc:spChg>
        <pc:picChg chg="del">
          <ac:chgData name="Gaui, Roberto" userId="f7e0d9b4-f29e-4fe4-ba7c-2fdf1dcea1a4" providerId="ADAL" clId="{522AC432-4724-4372-843D-3FB5E656EDBF}" dt="2023-03-14T15:42:44.330" v="2689" actId="478"/>
          <ac:picMkLst>
            <pc:docMk/>
            <pc:sldMk cId="1500499176" sldId="331"/>
            <ac:picMk id="5" creationId="{DD47DB07-DC45-76D0-08F6-5EB0042E4A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57DF2-B983-4603-8381-FCB218132787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E9AC9-19A2-4864-A0DC-D9D878A75D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842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2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55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A8E6-871C-50C1-A008-E85CCADEB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87F65-942A-D960-C4D5-82EBD94A0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CF09F-A0C7-D3BE-6107-B82B8CF5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0750C-45EE-D4AF-BB69-775633FA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426BD-CDC9-D710-B80C-B262D39C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35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31D3-B0C2-356C-CE6E-9BDED430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D1EA1-C23E-C9D3-C6FE-3D6F55576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B5D58-C60F-E91A-E1BB-5550CF8A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95586-D56B-C021-2B17-F208A595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01B2D-DF44-AF42-57C6-645871B5A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83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501735-AB8C-DA57-31A2-02E5DC517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0B09D-FFBB-B5F9-C718-9EE7DE0B1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3304E-2734-FBFD-DCAF-B1EADE69A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0E85C-178E-7679-70D3-AD834C77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C2B4E-3A0E-356D-ABBE-4C358713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48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04A9-6C32-0CB0-C7AA-828B4866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30F2-3363-E020-6D5B-932CDCCCE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0D079-9029-1B59-03EA-6E590F67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29F37-267A-B637-F1A1-C0FD793E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143F9-F776-03AE-2BE4-AF7989BC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876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8B68-4C87-D324-5C69-F66D78D7E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FCE4C-E7B3-ABA6-0809-42CB71A39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C32D9-50D8-99BC-9FB9-ABC22AB1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D0C32-348F-DAFD-ACF6-BB9815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050D-C827-0917-5D0E-A4805A23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09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E0B3-42DA-05E9-8EA2-96535B54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4D611-305B-81C7-EE64-2B7C09190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4E71C-2882-7237-D6A7-23D3681E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A7756-9627-9AC5-D640-36DC2667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C9AF1-9715-843C-577D-02E91F60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4703B-E480-CABA-6AD7-5F9ADF7D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9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2F51-7D31-EB2C-39E8-56DA3A98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5420C-F73A-767E-190B-B81C95396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9E277-3E6F-7300-3770-850A4B5FD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2DA89-C8EF-C73D-06FB-093275983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087D7-A2C2-ECF3-7DBA-7C3D274AF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1355D-590E-093C-4DFB-741A48E8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D2463-2B11-21B4-606A-A219CC58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4826A3-A860-420C-AFC8-0FA66274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411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8A52-E340-5237-B8D7-D5AF96D6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09CBB-98D0-A2E7-504B-621AB5CC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5F7C0-DF8D-A484-5C18-7855AD54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5D75A-8A0D-C509-E692-9D1FEBD3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63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D72D0-CDEB-1699-DF09-5D326D66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9E015-8460-7591-157D-90E35DF8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FA419-1051-8572-2803-5205BCC7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8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2C09-2453-9EC8-2224-F289A25A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715D1-5940-B64E-C281-EB8A226B6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41956-C944-F044-51CB-D8EC0B509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F5588-A578-31D4-7E8E-F4A2F154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2811C-0325-C57A-64A8-F9E61629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4BDA7-DD8D-B9A1-4196-2ED2FC6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70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6ACB-19CA-1D2F-8E45-DF1D69DC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3517D-AC3D-5313-CB7D-98CF619242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B9EC5-3A74-2853-CA9D-6BB875B5A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C413C-FCB4-A178-2653-9A41F119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0CCEA-757A-7746-8D86-5C4D2983D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4EB43-2855-BD57-78AE-AF0B0E13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97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185A9-2124-1612-B1BD-9A0D00DA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4B08A-443A-E29C-3BB0-6BAA45020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42541-54A8-5E31-BBA7-7960E2D80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3E307-184F-4720-A0A8-0B208EE43FA6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920FD-571B-8F70-AF63-CE6AB38C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6658D-8A3C-D805-F741-0E42D22F9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CCE3A-A8B1-4184-A4A0-9D538CD705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93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776" r="21705"/>
          <a:stretch/>
        </p:blipFill>
        <p:spPr>
          <a:xfrm>
            <a:off x="1524001" y="2608032"/>
            <a:ext cx="9155651" cy="2789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56920" y="6295597"/>
            <a:ext cx="3617077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303030"/>
                </a:solidFill>
                <a:latin typeface="Gotham-Bold"/>
                <a:cs typeface="Gotham-Bold"/>
              </a:rPr>
              <a:t>Versão</a:t>
            </a:r>
            <a:r>
              <a:rPr lang="en-US" sz="1400" dirty="0">
                <a:solidFill>
                  <a:srgbClr val="303030"/>
                </a:solidFill>
                <a:latin typeface="Gotham-Bold"/>
                <a:cs typeface="Gotham-Bold"/>
              </a:rPr>
              <a:t> 2 – &lt;</a:t>
            </a:r>
            <a:fld id="{CED2563A-3577-4423-BDB1-98AA8EBB32F9}" type="datetime6">
              <a:rPr lang="pt-BR" sz="1400">
                <a:solidFill>
                  <a:srgbClr val="303030"/>
                </a:solidFill>
                <a:latin typeface="Gotham-Bold"/>
                <a:cs typeface="Gotham-Bold"/>
              </a:rPr>
              <a:t>março de 23</a:t>
            </a:fld>
            <a:r>
              <a:rPr lang="en-US" sz="1400" dirty="0">
                <a:solidFill>
                  <a:srgbClr val="303030"/>
                </a:solidFill>
                <a:latin typeface="Gotham-Bold"/>
                <a:cs typeface="Gotham-Bold"/>
              </a:rPr>
              <a:t>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9889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950945" y="62164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018" y="329330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1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35882" y="3293782"/>
            <a:ext cx="7166918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Gotham-Bold"/>
                <a:cs typeface="Gotham-Bold"/>
              </a:rPr>
              <a:t>DATA SCIENCE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35882" y="3857841"/>
            <a:ext cx="692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400" b="1" cap="all" dirty="0">
                <a:solidFill>
                  <a:srgbClr val="91A3AD"/>
                </a:solidFill>
                <a:latin typeface="Roboto" panose="020B0604020202020204" pitchFamily="2" charset="0"/>
              </a:rPr>
              <a:t>ARCHITECTURE ANALYTICS &amp; NOSQL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35883" y="4444110"/>
            <a:ext cx="361707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PROF. GAUI</a:t>
            </a:r>
          </a:p>
        </p:txBody>
      </p:sp>
      <p:sp>
        <p:nvSpPr>
          <p:cNvPr id="23" name="Rectangle 22"/>
          <p:cNvSpPr/>
          <p:nvPr/>
        </p:nvSpPr>
        <p:spPr>
          <a:xfrm flipH="1">
            <a:off x="2283005" y="3423920"/>
            <a:ext cx="45719" cy="1290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806824" y="1062318"/>
            <a:ext cx="1012563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Característica de um Sistema Operacional</a:t>
            </a:r>
          </a:p>
          <a:p>
            <a:endParaRPr lang="pt-BR" sz="3200" b="1" dirty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804D7-6586-5634-EFF7-FDA8C16C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38" y="2119063"/>
            <a:ext cx="8314765" cy="261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192C9B-8E4D-EF54-7DE7-314D199DB20D}"/>
              </a:ext>
            </a:extLst>
          </p:cNvPr>
          <p:cNvSpPr txBox="1"/>
          <p:nvPr/>
        </p:nvSpPr>
        <p:spPr>
          <a:xfrm>
            <a:off x="52458" y="4971677"/>
            <a:ext cx="12139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 Sistema Operacional está sempre ativo na memória e é o responsável por todas operações !</a:t>
            </a:r>
          </a:p>
        </p:txBody>
      </p:sp>
    </p:spTree>
    <p:extLst>
      <p:ext uri="{BB962C8B-B14F-4D97-AF65-F5344CB8AC3E}">
        <p14:creationId xmlns:p14="http://schemas.microsoft.com/office/powerpoint/2010/main" val="2601631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806824" y="1062318"/>
            <a:ext cx="1012563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Característica de um Sistema Operacional</a:t>
            </a:r>
          </a:p>
          <a:p>
            <a:endParaRPr lang="pt-BR" sz="3200" b="1" dirty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26519-CFDE-B2B0-9966-0C7C1126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4" y="1786597"/>
            <a:ext cx="9814622" cy="4485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C6FB14-89F6-6CFC-65B9-1CDCE4DA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0" y="1835419"/>
            <a:ext cx="9600969" cy="43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7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A7677D-C1A9-6749-3B15-DF8FF6D6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18" y="452477"/>
            <a:ext cx="9551963" cy="62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0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D68DE-D6FA-63ED-9EBB-410B4088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76" y="846024"/>
            <a:ext cx="8296835" cy="561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20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A5692-EA0B-6A09-0945-E19DF2AF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94" y="806823"/>
            <a:ext cx="8829389" cy="5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97989-07A0-C635-8F4E-83326F54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83" y="914399"/>
            <a:ext cx="8946845" cy="55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8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9025A-4DE5-8EC6-742E-01843BB6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5" y="542196"/>
            <a:ext cx="9197788" cy="58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24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C3F7C-9433-C82C-8BAA-27EEBBBF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6" y="937706"/>
            <a:ext cx="9533965" cy="52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0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E9338B-2170-CC43-1DB4-0899E976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80" y="739589"/>
            <a:ext cx="9317703" cy="55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61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885B1-D7E3-1F34-9700-ADD91ADF5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20" y="468093"/>
            <a:ext cx="9860510" cy="59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3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776" r="21705"/>
          <a:stretch/>
        </p:blipFill>
        <p:spPr>
          <a:xfrm>
            <a:off x="1524001" y="2608032"/>
            <a:ext cx="9155651" cy="2789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56920" y="6295597"/>
            <a:ext cx="3617077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303030"/>
                </a:solidFill>
                <a:latin typeface="Gotham-Bold"/>
                <a:cs typeface="Gotham-Bold"/>
              </a:rPr>
              <a:t>Versão</a:t>
            </a:r>
            <a:r>
              <a:rPr lang="en-US" sz="1400" dirty="0">
                <a:solidFill>
                  <a:srgbClr val="303030"/>
                </a:solidFill>
                <a:latin typeface="Gotham-Bold"/>
                <a:cs typeface="Gotham-Bold"/>
              </a:rPr>
              <a:t> 2 – &lt;</a:t>
            </a:r>
            <a:fld id="{CED2563A-3577-4423-BDB1-98AA8EBB32F9}" type="datetime6">
              <a:rPr lang="pt-BR" sz="1400">
                <a:solidFill>
                  <a:srgbClr val="303030"/>
                </a:solidFill>
                <a:latin typeface="Gotham-Bold"/>
                <a:cs typeface="Gotham-Bold"/>
              </a:rPr>
              <a:t>março de 23</a:t>
            </a:fld>
            <a:r>
              <a:rPr lang="en-US" sz="1400" dirty="0">
                <a:solidFill>
                  <a:srgbClr val="303030"/>
                </a:solidFill>
                <a:latin typeface="Gotham-Bold"/>
                <a:cs typeface="Gotham-Bold"/>
              </a:rPr>
              <a:t>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9889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950945" y="62164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018" y="329330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1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283005" y="3423920"/>
            <a:ext cx="45719" cy="1290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43AFF-CE64-3302-EF17-5BF1E45F4717}"/>
              </a:ext>
            </a:extLst>
          </p:cNvPr>
          <p:cNvSpPr txBox="1"/>
          <p:nvPr/>
        </p:nvSpPr>
        <p:spPr>
          <a:xfrm>
            <a:off x="2985247" y="3679793"/>
            <a:ext cx="6962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FF0000"/>
                </a:solidFill>
              </a:rPr>
              <a:t>Sistemas Operacionais I  - Windows</a:t>
            </a:r>
          </a:p>
        </p:txBody>
      </p:sp>
    </p:spTree>
    <p:extLst>
      <p:ext uri="{BB962C8B-B14F-4D97-AF65-F5344CB8AC3E}">
        <p14:creationId xmlns:p14="http://schemas.microsoft.com/office/powerpoint/2010/main" val="4624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6E82-65F5-04F7-1A63-F29E24D5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29" y="500812"/>
            <a:ext cx="9453283" cy="58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3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B0AF8-F6C8-9DD2-A4D1-EFCEA7E5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74" y="1089213"/>
            <a:ext cx="10902567" cy="50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E7465-4208-6724-D056-779D50BCC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95" y="787854"/>
            <a:ext cx="9856108" cy="55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8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A1D30-2ED3-D664-EFB3-50C33A87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35" y="568321"/>
            <a:ext cx="8996082" cy="57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1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A2EED-86BF-97A5-C63A-B1FF118A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567483"/>
            <a:ext cx="9533964" cy="57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83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1BE00-3F15-941A-367B-E7F1D974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5" y="632980"/>
            <a:ext cx="9349802" cy="592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83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122611-9CA1-19F3-1A81-4E8337D8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06" y="694365"/>
            <a:ext cx="9181437" cy="573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67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88974-490B-075D-16EA-CDE7D2124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812486"/>
            <a:ext cx="9520517" cy="53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76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927C7E-6426-57C8-EAC7-4F4D4EFF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715708"/>
            <a:ext cx="9022975" cy="54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281D4-BF36-61C7-4C9B-1F473342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30" y="705416"/>
            <a:ext cx="9022975" cy="56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2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806824" y="1062318"/>
            <a:ext cx="101256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O que é um Sistema Operacional?</a:t>
            </a:r>
          </a:p>
          <a:p>
            <a:endParaRPr lang="pt-BR" sz="3200" b="1" dirty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462BF-6EB3-BA93-A6E9-0F9BB94EC64B}"/>
              </a:ext>
            </a:extLst>
          </p:cNvPr>
          <p:cNvSpPr txBox="1"/>
          <p:nvPr/>
        </p:nvSpPr>
        <p:spPr>
          <a:xfrm>
            <a:off x="955699" y="2501153"/>
            <a:ext cx="9827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FF0000"/>
                </a:solidFill>
              </a:rPr>
              <a:t>O sistema Operacional é a alma do computador !!!</a:t>
            </a:r>
          </a:p>
        </p:txBody>
      </p:sp>
    </p:spTree>
    <p:extLst>
      <p:ext uri="{BB962C8B-B14F-4D97-AF65-F5344CB8AC3E}">
        <p14:creationId xmlns:p14="http://schemas.microsoft.com/office/powerpoint/2010/main" val="4199870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C97AE-1C12-2E7A-198F-A2B0CD97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8" y="499425"/>
            <a:ext cx="9265024" cy="58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6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01179-D8DF-0D7B-D568-E1FD33821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5" y="656417"/>
            <a:ext cx="9200539" cy="57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06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FF5F5-9F79-1024-3248-CA392B4DC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639086"/>
            <a:ext cx="9166150" cy="585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04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E0B4F6-BD3F-A160-027B-5F01378A1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4" y="768646"/>
            <a:ext cx="8915400" cy="57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42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2A9D87-D78E-6B21-7E35-1C6E3D0A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18" y="743472"/>
            <a:ext cx="8901953" cy="56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3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3B1B8-F545-8EFB-AFDA-437F5C61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31" y="1075764"/>
            <a:ext cx="9811745" cy="501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40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6B5B8B-4166-C3AC-5AE1-37CBC792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69" y="789154"/>
            <a:ext cx="9103659" cy="563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1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1C78A-F37E-39D8-CC01-13606CB9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8" y="1008529"/>
            <a:ext cx="8978685" cy="543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43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B6883-6FB9-1C44-3414-9C1C7A40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99" y="879242"/>
            <a:ext cx="9095708" cy="50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62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D9C1E-09B7-0BC8-907E-47ABE598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5" y="914400"/>
            <a:ext cx="9170435" cy="527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0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806824" y="1062318"/>
            <a:ext cx="101256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O que é um Sistema Operacional?</a:t>
            </a:r>
          </a:p>
          <a:p>
            <a:endParaRPr lang="pt-BR" sz="3200" b="1" dirty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462BF-6EB3-BA93-A6E9-0F9BB94EC64B}"/>
              </a:ext>
            </a:extLst>
          </p:cNvPr>
          <p:cNvSpPr txBox="1"/>
          <p:nvPr/>
        </p:nvSpPr>
        <p:spPr>
          <a:xfrm>
            <a:off x="955699" y="2501153"/>
            <a:ext cx="9827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FF0000"/>
                </a:solidFill>
              </a:rPr>
              <a:t>O sistema Operacional é a alma do computador 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432C1-3FB6-81E1-C2A9-6B111D4DFFD1}"/>
              </a:ext>
            </a:extLst>
          </p:cNvPr>
          <p:cNvSpPr txBox="1"/>
          <p:nvPr/>
        </p:nvSpPr>
        <p:spPr>
          <a:xfrm>
            <a:off x="1317812" y="3710517"/>
            <a:ext cx="8629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Não levem a sério !</a:t>
            </a:r>
          </a:p>
          <a:p>
            <a:r>
              <a:rPr lang="pt-BR" sz="2400" dirty="0"/>
              <a:t>Essa frase foi dita por mim em 1983 no programa Globo Informática</a:t>
            </a:r>
          </a:p>
        </p:txBody>
      </p:sp>
    </p:spTree>
    <p:extLst>
      <p:ext uri="{BB962C8B-B14F-4D97-AF65-F5344CB8AC3E}">
        <p14:creationId xmlns:p14="http://schemas.microsoft.com/office/powerpoint/2010/main" val="1967322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9B486-3C0F-4503-E7E0-E3AA2A58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394" y="1237957"/>
            <a:ext cx="8383429" cy="46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0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3CF8E-FF8D-8769-3E70-522D3869653C}"/>
              </a:ext>
            </a:extLst>
          </p:cNvPr>
          <p:cNvSpPr txBox="1"/>
          <p:nvPr/>
        </p:nvSpPr>
        <p:spPr>
          <a:xfrm>
            <a:off x="376517" y="833718"/>
            <a:ext cx="10571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70C0"/>
                </a:solidFill>
              </a:rPr>
              <a:t>Algumas operações básicas dos Sistemas Operacionais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3347A-8125-5604-E851-FEBFE9FFE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721" y="1653988"/>
            <a:ext cx="9043750" cy="51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09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3CF8E-FF8D-8769-3E70-522D3869653C}"/>
              </a:ext>
            </a:extLst>
          </p:cNvPr>
          <p:cNvSpPr txBox="1"/>
          <p:nvPr/>
        </p:nvSpPr>
        <p:spPr>
          <a:xfrm>
            <a:off x="430306" y="832317"/>
            <a:ext cx="10571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70C0"/>
                </a:solidFill>
              </a:rPr>
              <a:t>Algumas operações básicas dos Sistemas Operacionais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C4DE1-7F93-5396-A6B8-2B86C2AE8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98" y="2057400"/>
            <a:ext cx="9609349" cy="39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05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3CF8E-FF8D-8769-3E70-522D3869653C}"/>
              </a:ext>
            </a:extLst>
          </p:cNvPr>
          <p:cNvSpPr txBox="1"/>
          <p:nvPr/>
        </p:nvSpPr>
        <p:spPr>
          <a:xfrm>
            <a:off x="462940" y="766482"/>
            <a:ext cx="10571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70C0"/>
                </a:solidFill>
              </a:rPr>
              <a:t>Algumas operações básicas dos Sistemas Operacionais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777AB-C29A-7D64-797C-50E9C161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8" y="1761566"/>
            <a:ext cx="7883109" cy="48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5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3CF8E-FF8D-8769-3E70-522D3869653C}"/>
              </a:ext>
            </a:extLst>
          </p:cNvPr>
          <p:cNvSpPr txBox="1"/>
          <p:nvPr/>
        </p:nvSpPr>
        <p:spPr>
          <a:xfrm>
            <a:off x="416859" y="632012"/>
            <a:ext cx="10571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70C0"/>
                </a:solidFill>
              </a:rPr>
              <a:t>Algumas operações básicas dos Sistemas Operacionais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5AFB4-83CC-5210-FA2F-C894287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48" y="1454249"/>
            <a:ext cx="7733039" cy="55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73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3CF8E-FF8D-8769-3E70-522D3869653C}"/>
              </a:ext>
            </a:extLst>
          </p:cNvPr>
          <p:cNvSpPr txBox="1"/>
          <p:nvPr/>
        </p:nvSpPr>
        <p:spPr>
          <a:xfrm>
            <a:off x="416859" y="632012"/>
            <a:ext cx="10571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70C0"/>
                </a:solidFill>
              </a:rPr>
              <a:t>Algumas operações básicas dos Sistemas Operacionais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08112-BAFC-5875-B42D-AA838D98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77" y="1278343"/>
            <a:ext cx="7611036" cy="54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8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C3CF8E-FF8D-8769-3E70-522D3869653C}"/>
              </a:ext>
            </a:extLst>
          </p:cNvPr>
          <p:cNvSpPr txBox="1"/>
          <p:nvPr/>
        </p:nvSpPr>
        <p:spPr>
          <a:xfrm>
            <a:off x="416859" y="632012"/>
            <a:ext cx="10571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70C0"/>
                </a:solidFill>
              </a:rPr>
              <a:t>Algumas operações básicas dos Sistemas Operacionais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E0FD3-906A-F313-105F-331E459D4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70122"/>
            <a:ext cx="8498541" cy="40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79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8599FD-FB73-DC15-D34E-ED1A8D4FBA25}"/>
              </a:ext>
            </a:extLst>
          </p:cNvPr>
          <p:cNvSpPr txBox="1"/>
          <p:nvPr/>
        </p:nvSpPr>
        <p:spPr>
          <a:xfrm>
            <a:off x="443752" y="699247"/>
            <a:ext cx="101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70C0"/>
                </a:solidFill>
              </a:rPr>
              <a:t>Tipos comuns de Sistemas Operacionais de Mercado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836F0-270A-63B6-9724-20FB796B27B4}"/>
              </a:ext>
            </a:extLst>
          </p:cNvPr>
          <p:cNvSpPr txBox="1"/>
          <p:nvPr/>
        </p:nvSpPr>
        <p:spPr>
          <a:xfrm>
            <a:off x="927846" y="1577638"/>
            <a:ext cx="1033630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UNIX</a:t>
            </a:r>
          </a:p>
          <a:p>
            <a:r>
              <a:rPr lang="pt-BR" dirty="0"/>
              <a:t>	</a:t>
            </a:r>
            <a:r>
              <a:rPr lang="pt-BR" sz="2400" dirty="0"/>
              <a:t>Um dos primeiros S.Os para computadores médios </a:t>
            </a:r>
          </a:p>
          <a:p>
            <a:endParaRPr lang="pt-BR" dirty="0"/>
          </a:p>
          <a:p>
            <a:r>
              <a:rPr lang="pt-BR" sz="3200" dirty="0"/>
              <a:t>MacOS</a:t>
            </a:r>
          </a:p>
          <a:p>
            <a:r>
              <a:rPr lang="pt-BR" dirty="0"/>
              <a:t>	</a:t>
            </a:r>
            <a:r>
              <a:rPr lang="pt-BR" sz="2400" dirty="0"/>
              <a:t>S.O. dos dispositivos Apple</a:t>
            </a:r>
          </a:p>
          <a:p>
            <a:endParaRPr lang="pt-BR" sz="2400" dirty="0"/>
          </a:p>
          <a:p>
            <a:r>
              <a:rPr lang="pt-BR" sz="3200" dirty="0"/>
              <a:t>Windows/DOS</a:t>
            </a:r>
          </a:p>
          <a:p>
            <a:r>
              <a:rPr lang="pt-BR" sz="2400" dirty="0"/>
              <a:t>	S.O. da Microsoft</a:t>
            </a:r>
          </a:p>
          <a:p>
            <a:endParaRPr lang="pt-BR" sz="2400" dirty="0"/>
          </a:p>
          <a:p>
            <a:r>
              <a:rPr lang="pt-BR" sz="3200" dirty="0"/>
              <a:t>Linux</a:t>
            </a:r>
          </a:p>
          <a:p>
            <a:r>
              <a:rPr lang="pt-BR" sz="2400" dirty="0"/>
              <a:t>	S.O. baseado no UNIX, de código aberto e feito para processadores Intel</a:t>
            </a:r>
          </a:p>
        </p:txBody>
      </p:sp>
    </p:spTree>
    <p:extLst>
      <p:ext uri="{BB962C8B-B14F-4D97-AF65-F5344CB8AC3E}">
        <p14:creationId xmlns:p14="http://schemas.microsoft.com/office/powerpoint/2010/main" val="3642839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ndows 10 Logo | Windows 10, Microsoft windows, Windows 10 logo">
            <a:extLst>
              <a:ext uri="{FF2B5EF4-FFF2-40B4-BE49-F238E27FC236}">
                <a16:creationId xmlns:a16="http://schemas.microsoft.com/office/drawing/2014/main" id="{D095332B-4809-FC3A-97B3-77C2E153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51" y="739586"/>
            <a:ext cx="4881283" cy="4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73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ndows 10 Logo | Windows 10, Microsoft windows, Windows 10 logo">
            <a:extLst>
              <a:ext uri="{FF2B5EF4-FFF2-40B4-BE49-F238E27FC236}">
                <a16:creationId xmlns:a16="http://schemas.microsoft.com/office/drawing/2014/main" id="{D095332B-4809-FC3A-97B3-77C2E153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13" y="725519"/>
            <a:ext cx="4881283" cy="4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81B206-0513-494E-2DCD-BDEA1DCA6B0A}"/>
              </a:ext>
            </a:extLst>
          </p:cNvPr>
          <p:cNvSpPr txBox="1"/>
          <p:nvPr/>
        </p:nvSpPr>
        <p:spPr>
          <a:xfrm>
            <a:off x="6079587" y="949138"/>
            <a:ext cx="61124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7030A0"/>
                </a:solidFill>
              </a:rPr>
              <a:t>É um sistema para processadores Intel</a:t>
            </a:r>
          </a:p>
          <a:p>
            <a:endParaRPr lang="pt-BR" sz="3200" b="1" dirty="0">
              <a:solidFill>
                <a:srgbClr val="7030A0"/>
              </a:solidFill>
            </a:endParaRPr>
          </a:p>
          <a:p>
            <a:endParaRPr lang="pt-BR" sz="3200" b="1" dirty="0">
              <a:solidFill>
                <a:srgbClr val="7030A0"/>
              </a:solidFill>
            </a:endParaRPr>
          </a:p>
          <a:p>
            <a:r>
              <a:rPr lang="pt-BR" sz="3200" b="1" dirty="0">
                <a:solidFill>
                  <a:srgbClr val="7030A0"/>
                </a:solidFill>
              </a:rPr>
              <a:t>Baseado no MS-DOS</a:t>
            </a:r>
          </a:p>
          <a:p>
            <a:endParaRPr lang="pt-BR" sz="3200" b="1" dirty="0">
              <a:solidFill>
                <a:srgbClr val="7030A0"/>
              </a:solidFill>
            </a:endParaRPr>
          </a:p>
          <a:p>
            <a:endParaRPr lang="pt-BR" sz="3200" b="1" dirty="0">
              <a:solidFill>
                <a:srgbClr val="7030A0"/>
              </a:solidFill>
            </a:endParaRPr>
          </a:p>
          <a:p>
            <a:r>
              <a:rPr lang="pt-BR" sz="3200" b="1" dirty="0">
                <a:solidFill>
                  <a:srgbClr val="7030A0"/>
                </a:solidFill>
              </a:rPr>
              <a:t>Interface gráfica de fácil operação</a:t>
            </a:r>
          </a:p>
          <a:p>
            <a:r>
              <a:rPr lang="pt-BR" sz="3200" b="1" dirty="0">
                <a:solidFill>
                  <a:srgbClr val="7030A0"/>
                </a:solidFill>
              </a:rPr>
              <a:t>(sistema </a:t>
            </a:r>
            <a:r>
              <a:rPr lang="pt-BR" sz="3200" b="1" i="1" dirty="0">
                <a:solidFill>
                  <a:srgbClr val="7030A0"/>
                </a:solidFill>
              </a:rPr>
              <a:t>drag and drop)</a:t>
            </a:r>
            <a:endParaRPr lang="pt-BR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4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806824" y="1062318"/>
            <a:ext cx="101256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O que é um Sistema Operacional?</a:t>
            </a:r>
          </a:p>
          <a:p>
            <a:endParaRPr lang="pt-BR" sz="3200" b="1" dirty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DCD0D-3455-444F-4C0A-81F1F827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83" y="1882318"/>
            <a:ext cx="8971115" cy="47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88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5D26D-E4BB-8EA2-C0E4-93E19C0E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02" y="243444"/>
            <a:ext cx="6391275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5C143-6323-580A-648B-BFF2794A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08" y="1801673"/>
            <a:ext cx="8484234" cy="3025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A1FB73-821A-4C42-6A41-CB8C9FF3F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490" y="4738225"/>
            <a:ext cx="8475114" cy="12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5D26D-E4BB-8EA2-C0E4-93E19C0E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02" y="243444"/>
            <a:ext cx="6391275" cy="148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7FC162-10DC-28DF-55F5-96C63A4B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71" y="1890971"/>
            <a:ext cx="8455075" cy="47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6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980E0-E6F6-93B5-48AC-A39510C7987C}"/>
              </a:ext>
            </a:extLst>
          </p:cNvPr>
          <p:cNvSpPr txBox="1"/>
          <p:nvPr/>
        </p:nvSpPr>
        <p:spPr>
          <a:xfrm flipH="1">
            <a:off x="927845" y="1063190"/>
            <a:ext cx="10206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Windows não é um SO “puro”. Ele é uma interface gráfica para facilitar a operação dos PCs e Notebooks baseados no MS-DOS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0BEBD-A917-92BF-6FA9-7847D15ACC1E}"/>
              </a:ext>
            </a:extLst>
          </p:cNvPr>
          <p:cNvSpPr txBox="1"/>
          <p:nvPr/>
        </p:nvSpPr>
        <p:spPr>
          <a:xfrm>
            <a:off x="833716" y="2015210"/>
            <a:ext cx="108248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O MS-DOS (Microsoft Disk Operation System) foi o primeiro sistema operacional comercializado pela Microsoft. </a:t>
            </a:r>
          </a:p>
          <a:p>
            <a:endParaRPr lang="pt-BR" sz="2000" dirty="0"/>
          </a:p>
          <a:p>
            <a:r>
              <a:rPr lang="pt-BR" sz="2000" dirty="0"/>
              <a:t>Surgiu em 1981 junto com o primeiro IBM PC. </a:t>
            </a:r>
          </a:p>
          <a:p>
            <a:endParaRPr lang="pt-BR" sz="2000" dirty="0"/>
          </a:p>
          <a:p>
            <a:r>
              <a:rPr lang="pt-BR" sz="2000" dirty="0"/>
              <a:t>A Microsoft vendia licenas do DOS sob o nome de PC-DOS para a IBM comercializar seus computadores e, paralelamente, ela também vendia licenças para o mercado sob o nome de MS-DOS. </a:t>
            </a:r>
          </a:p>
          <a:p>
            <a:endParaRPr lang="pt-BR" sz="2000" dirty="0"/>
          </a:p>
          <a:p>
            <a:r>
              <a:rPr lang="pt-BR" sz="2000" dirty="0"/>
              <a:t>O MS-DOS em todas as suas versões se apresentava no </a:t>
            </a:r>
            <a:r>
              <a:rPr lang="pt-BR" sz="2000" b="1" dirty="0"/>
              <a:t>modo de texto</a:t>
            </a:r>
            <a:r>
              <a:rPr lang="pt-BR" sz="2000" dirty="0"/>
              <a:t>, apresentando um cursor piscando esperando a entrada de comando, chamado de </a:t>
            </a:r>
            <a:r>
              <a:rPr lang="pt-BR" sz="2000" b="1" dirty="0"/>
              <a:t>prompt</a:t>
            </a:r>
            <a:r>
              <a:rPr lang="pt-BR" sz="2000" dirty="0"/>
              <a:t>. Na versão 4.0 o DOS passou a incluir um sistema gráfico simples chamado DOS SHELL. Mesmo assim ainda era necessário usar comandos de texto para se utilizar muitos recursos do sistema. </a:t>
            </a:r>
          </a:p>
          <a:p>
            <a:endParaRPr lang="pt-BR" sz="2000" dirty="0"/>
          </a:p>
          <a:p>
            <a:r>
              <a:rPr lang="pt-BR" sz="2000" dirty="0"/>
              <a:t>Para acessar o programa, vá em Iniciar -&gt; Executar. Digite "cmd" (sem as aspas) e pressione Ok.</a:t>
            </a:r>
          </a:p>
        </p:txBody>
      </p:sp>
    </p:spTree>
    <p:extLst>
      <p:ext uri="{BB962C8B-B14F-4D97-AF65-F5344CB8AC3E}">
        <p14:creationId xmlns:p14="http://schemas.microsoft.com/office/powerpoint/2010/main" val="3061773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0BEBD-A917-92BF-6FA9-7847D15ACC1E}"/>
              </a:ext>
            </a:extLst>
          </p:cNvPr>
          <p:cNvSpPr txBox="1"/>
          <p:nvPr/>
        </p:nvSpPr>
        <p:spPr>
          <a:xfrm>
            <a:off x="900951" y="1086452"/>
            <a:ext cx="1082488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O MS-DOS organiza os dados em </a:t>
            </a:r>
            <a:r>
              <a:rPr lang="pt-BR" sz="2000" b="1" dirty="0"/>
              <a:t>arquivos</a:t>
            </a:r>
            <a:r>
              <a:rPr lang="pt-BR" sz="2000" dirty="0"/>
              <a:t> e </a:t>
            </a:r>
            <a:r>
              <a:rPr lang="pt-BR" sz="2000" b="1" dirty="0"/>
              <a:t>pastas</a:t>
            </a:r>
            <a:r>
              <a:rPr lang="pt-BR" sz="2000" dirty="0"/>
              <a:t> (ou </a:t>
            </a:r>
            <a:r>
              <a:rPr lang="pt-BR" sz="2000" b="1" dirty="0"/>
              <a:t>diretórios</a:t>
            </a:r>
            <a:r>
              <a:rPr lang="pt-BR" sz="2000" dirty="0"/>
              <a:t>)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Cada </a:t>
            </a:r>
            <a:r>
              <a:rPr lang="pt-BR" sz="2000" b="1" dirty="0"/>
              <a:t>arquivo</a:t>
            </a:r>
            <a:r>
              <a:rPr lang="pt-BR" sz="2000" dirty="0"/>
              <a:t> está contido dentro de uma </a:t>
            </a:r>
            <a:r>
              <a:rPr lang="pt-BR" sz="2000" b="1" dirty="0"/>
              <a:t>pasta;  pastas</a:t>
            </a:r>
            <a:r>
              <a:rPr lang="pt-BR" sz="2000" dirty="0"/>
              <a:t> podem conter outras </a:t>
            </a:r>
            <a:r>
              <a:rPr lang="pt-BR" sz="2000" b="1" dirty="0"/>
              <a:t>sub-pastas</a:t>
            </a:r>
            <a:r>
              <a:rPr lang="pt-BR" sz="2000" dirty="0"/>
              <a:t>, formando o que é chamado de estrutura de Árvore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Os </a:t>
            </a:r>
            <a:r>
              <a:rPr lang="pt-BR" sz="2000" b="1" dirty="0"/>
              <a:t>arquivos</a:t>
            </a:r>
            <a:r>
              <a:rPr lang="pt-BR" sz="2000" dirty="0"/>
              <a:t> e as </a:t>
            </a:r>
            <a:r>
              <a:rPr lang="pt-BR" sz="2000" b="1" dirty="0"/>
              <a:t>pastas</a:t>
            </a:r>
            <a:r>
              <a:rPr lang="pt-BR" sz="2000" dirty="0"/>
              <a:t> têm suas própriedades e podem ser protegidos contra acesso ou regravação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/>
              <a:t>O nível mais alto do </a:t>
            </a:r>
            <a:r>
              <a:rPr lang="pt-BR" sz="2000" b="1" dirty="0"/>
              <a:t>diretório</a:t>
            </a:r>
            <a:r>
              <a:rPr lang="pt-BR" sz="2000" dirty="0"/>
              <a:t> indica o nome do disco onde as </a:t>
            </a:r>
            <a:r>
              <a:rPr lang="pt-BR" sz="2000" b="1" dirty="0"/>
              <a:t>pastas </a:t>
            </a:r>
            <a:r>
              <a:rPr lang="pt-BR" sz="2000" dirty="0"/>
              <a:t>estão armazenadas</a:t>
            </a:r>
          </a:p>
          <a:p>
            <a:endParaRPr lang="pt-B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5C311-3B5C-966B-D4E4-4F5492D6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13" y="3025589"/>
            <a:ext cx="5181286" cy="3666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82E8B-39E9-217E-AED7-A48EA040986B}"/>
              </a:ext>
            </a:extLst>
          </p:cNvPr>
          <p:cNvSpPr txBox="1"/>
          <p:nvPr/>
        </p:nvSpPr>
        <p:spPr>
          <a:xfrm>
            <a:off x="6866321" y="3881474"/>
            <a:ext cx="3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Visão dos </a:t>
            </a:r>
            <a:r>
              <a:rPr lang="pt-BR" b="1" dirty="0"/>
              <a:t>disco</a:t>
            </a:r>
            <a:r>
              <a:rPr lang="pt-BR" dirty="0"/>
              <a:t>, </a:t>
            </a:r>
            <a:r>
              <a:rPr lang="pt-BR" b="1" dirty="0"/>
              <a:t>diretórios  </a:t>
            </a:r>
            <a:r>
              <a:rPr lang="pt-BR" dirty="0"/>
              <a:t>e </a:t>
            </a:r>
          </a:p>
          <a:p>
            <a:r>
              <a:rPr lang="pt-BR" b="1" dirty="0"/>
              <a:t>arquivos</a:t>
            </a:r>
            <a:r>
              <a:rPr lang="pt-BR" dirty="0"/>
              <a:t> a partir do Windows</a:t>
            </a:r>
          </a:p>
        </p:txBody>
      </p:sp>
    </p:spTree>
    <p:extLst>
      <p:ext uri="{BB962C8B-B14F-4D97-AF65-F5344CB8AC3E}">
        <p14:creationId xmlns:p14="http://schemas.microsoft.com/office/powerpoint/2010/main" val="2228650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502C0-9B39-273B-E324-7632970CA901}"/>
              </a:ext>
            </a:extLst>
          </p:cNvPr>
          <p:cNvSpPr txBox="1"/>
          <p:nvPr/>
        </p:nvSpPr>
        <p:spPr>
          <a:xfrm>
            <a:off x="953998" y="1094756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</a:rPr>
              <a:t>Comandos do MS-DOS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8EDCE-EA80-FDFA-9B4C-86DA812E5C27}"/>
              </a:ext>
            </a:extLst>
          </p:cNvPr>
          <p:cNvSpPr txBox="1"/>
          <p:nvPr/>
        </p:nvSpPr>
        <p:spPr>
          <a:xfrm>
            <a:off x="618564" y="1648754"/>
            <a:ext cx="1044836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Comandos </a:t>
            </a:r>
            <a:r>
              <a:rPr lang="pt-BR" sz="2400" dirty="0"/>
              <a:t>são palavras reservadas do SO, que executam alguma operação sobre os arquivos ou os componentes do computador</a:t>
            </a:r>
          </a:p>
          <a:p>
            <a:endParaRPr lang="pt-BR" sz="2400" dirty="0"/>
          </a:p>
          <a:p>
            <a:r>
              <a:rPr lang="pt-BR" sz="2400" dirty="0"/>
              <a:t>Dica 1: caso lembre somente do nome do comando e não lembre de como usa-lo é só digitar “</a:t>
            </a:r>
            <a:r>
              <a:rPr lang="pt-BR" sz="2400" b="1" dirty="0"/>
              <a:t>comando/?</a:t>
            </a:r>
            <a:r>
              <a:rPr lang="pt-BR" sz="2400" dirty="0"/>
              <a:t>” (ou "</a:t>
            </a:r>
            <a:r>
              <a:rPr lang="pt-BR" sz="2400" b="1" dirty="0"/>
              <a:t>comando help</a:t>
            </a:r>
            <a:r>
              <a:rPr lang="pt-BR" sz="2400" dirty="0"/>
              <a:t>"), (sem as aspas), e teclar &lt;ENTER&gt; que o DOS exibe uma ajuda sobre o comando. 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Dica 2: caso não lembre quais comandos o MS-DOS possui, basta digitar </a:t>
            </a:r>
            <a:r>
              <a:rPr lang="pt-BR" sz="2400" b="1" dirty="0"/>
              <a:t>help </a:t>
            </a:r>
            <a:r>
              <a:rPr lang="pt-BR" sz="2400" dirty="0"/>
              <a:t>e teclar &lt;ENTER&gt;; aparecerá uma lista dos comandos com uma breve descrição</a:t>
            </a:r>
            <a:endParaRPr lang="pt-B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91C9DF-5147-76D2-6ED4-BDEFE9AE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36" y="3859307"/>
            <a:ext cx="6601679" cy="18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94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502C0-9B39-273B-E324-7632970CA901}"/>
              </a:ext>
            </a:extLst>
          </p:cNvPr>
          <p:cNvSpPr txBox="1"/>
          <p:nvPr/>
        </p:nvSpPr>
        <p:spPr>
          <a:xfrm>
            <a:off x="953998" y="1094756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</a:rPr>
              <a:t>Principais Comandos do MS-DOS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0D8D7-1687-F9A9-61D0-D47A51F5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98" y="1852052"/>
            <a:ext cx="8489096" cy="2518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99BC40-BB93-D4E7-8458-A4D4B4F2A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1" y="4458879"/>
            <a:ext cx="5023332" cy="15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11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502C0-9B39-273B-E324-7632970CA901}"/>
              </a:ext>
            </a:extLst>
          </p:cNvPr>
          <p:cNvSpPr txBox="1"/>
          <p:nvPr/>
        </p:nvSpPr>
        <p:spPr>
          <a:xfrm>
            <a:off x="953998" y="1094756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</a:rPr>
              <a:t>Principais Comandos do MS-DOS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416B1-5002-CBA5-9777-E172B52C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76" y="1604122"/>
            <a:ext cx="7879977" cy="491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18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502C0-9B39-273B-E324-7632970CA901}"/>
              </a:ext>
            </a:extLst>
          </p:cNvPr>
          <p:cNvSpPr txBox="1"/>
          <p:nvPr/>
        </p:nvSpPr>
        <p:spPr>
          <a:xfrm>
            <a:off x="953998" y="1094756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</a:rPr>
              <a:t>Principais Comandos do MS-DOS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23E1B-1189-7B98-18D0-7C3D18FA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98" y="1834839"/>
            <a:ext cx="7652120" cy="36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7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502C0-9B39-273B-E324-7632970CA901}"/>
              </a:ext>
            </a:extLst>
          </p:cNvPr>
          <p:cNvSpPr txBox="1"/>
          <p:nvPr/>
        </p:nvSpPr>
        <p:spPr>
          <a:xfrm>
            <a:off x="953998" y="1094756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</a:rPr>
              <a:t>Principais Comandos do MS-DOS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58EE1-A5E7-5A59-5D15-4BABB9D1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98" y="1893528"/>
            <a:ext cx="7438745" cy="38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17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502C0-9B39-273B-E324-7632970CA901}"/>
              </a:ext>
            </a:extLst>
          </p:cNvPr>
          <p:cNvSpPr txBox="1"/>
          <p:nvPr/>
        </p:nvSpPr>
        <p:spPr>
          <a:xfrm>
            <a:off x="953998" y="1094756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</a:rPr>
              <a:t>Principais Comandos do MS-DOS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D8048-56DD-6BB4-FCB1-D769288E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75" y="1617976"/>
            <a:ext cx="6982677" cy="479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1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806824" y="1062318"/>
            <a:ext cx="101256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O que é um Sistema Operacional?</a:t>
            </a:r>
          </a:p>
          <a:p>
            <a:endParaRPr lang="pt-BR" sz="3200" b="1" dirty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51A68-2550-76BC-11B0-0E019D8F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41" y="1694037"/>
            <a:ext cx="8850966" cy="47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0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502C0-9B39-273B-E324-7632970CA901}"/>
              </a:ext>
            </a:extLst>
          </p:cNvPr>
          <p:cNvSpPr txBox="1"/>
          <p:nvPr/>
        </p:nvSpPr>
        <p:spPr>
          <a:xfrm>
            <a:off x="953998" y="1094756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</a:rPr>
              <a:t>Principais Comandos do MS-DOS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EE1FB-8075-4037-E5BE-C6313903C65E}"/>
              </a:ext>
            </a:extLst>
          </p:cNvPr>
          <p:cNvSpPr txBox="1"/>
          <p:nvPr/>
        </p:nvSpPr>
        <p:spPr>
          <a:xfrm>
            <a:off x="1179980" y="1886181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MEM </a:t>
            </a:r>
            <a:r>
              <a:rPr lang="pt-BR" sz="1600" dirty="0"/>
              <a:t>– Exibe informações da memória RAM.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1495C5-B589-8C38-B7AC-F043504AD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7" y="2228619"/>
            <a:ext cx="6873955" cy="39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29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502C0-9B39-273B-E324-7632970CA901}"/>
              </a:ext>
            </a:extLst>
          </p:cNvPr>
          <p:cNvSpPr txBox="1"/>
          <p:nvPr/>
        </p:nvSpPr>
        <p:spPr>
          <a:xfrm>
            <a:off x="953998" y="1094756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</a:rPr>
              <a:t>Principais Comandos do MS-DOS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F244F-FB92-3A54-C895-DF14C7C42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80" y="1682881"/>
            <a:ext cx="7423520" cy="460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51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502C0-9B39-273B-E324-7632970CA901}"/>
              </a:ext>
            </a:extLst>
          </p:cNvPr>
          <p:cNvSpPr txBox="1"/>
          <p:nvPr/>
        </p:nvSpPr>
        <p:spPr>
          <a:xfrm>
            <a:off x="953998" y="1094756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</a:rPr>
              <a:t>Principais Comandos do MS-DOS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3264C-2E70-1FC6-A9E5-4176695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98" y="1630731"/>
            <a:ext cx="6307414" cy="2202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CAAA7-1AF3-78CE-C78B-29C642FA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40" y="3728639"/>
            <a:ext cx="5758499" cy="134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3711389" y="41685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Sistema MS-DOS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502C0-9B39-273B-E324-7632970CA901}"/>
              </a:ext>
            </a:extLst>
          </p:cNvPr>
          <p:cNvSpPr txBox="1"/>
          <p:nvPr/>
        </p:nvSpPr>
        <p:spPr>
          <a:xfrm>
            <a:off x="953998" y="1094756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</a:rPr>
              <a:t>Principais Comandos do MS-DOS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7DB07-DC45-76D0-08F6-5EB0042E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24" y="1748677"/>
            <a:ext cx="7399525" cy="43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40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DE7B9-EBFB-F0AC-548C-FD68B4E98372}"/>
              </a:ext>
            </a:extLst>
          </p:cNvPr>
          <p:cNvSpPr txBox="1"/>
          <p:nvPr/>
        </p:nvSpPr>
        <p:spPr>
          <a:xfrm>
            <a:off x="4190879" y="416859"/>
            <a:ext cx="2339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rgbClr val="7030A0"/>
                </a:solidFill>
              </a:rPr>
              <a:t>Referências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881EA-8377-8100-003E-7ACDB2F5530E}"/>
              </a:ext>
            </a:extLst>
          </p:cNvPr>
          <p:cNvSpPr txBox="1"/>
          <p:nvPr/>
        </p:nvSpPr>
        <p:spPr>
          <a:xfrm>
            <a:off x="833719" y="1394081"/>
            <a:ext cx="9682009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Introdução aos Sistemas Operacionais, Sediane Carmem Lunardi Hernandes </a:t>
            </a:r>
          </a:p>
          <a:p>
            <a:endParaRPr lang="pt-BR" sz="2400" dirty="0"/>
          </a:p>
          <a:p>
            <a:r>
              <a:rPr lang="pt-BR" sz="2400" dirty="0"/>
              <a:t>Comandos básicos do MS-DOS, Professora Andréa Garcia</a:t>
            </a:r>
          </a:p>
          <a:p>
            <a:endParaRPr lang="pt-BR" sz="2400" dirty="0"/>
          </a:p>
          <a:p>
            <a:r>
              <a:rPr lang="pt-BR" sz="2400" dirty="0"/>
              <a:t>Noções de Informática: Windows 10, Gran Cursos Online</a:t>
            </a:r>
          </a:p>
          <a:p>
            <a:endParaRPr lang="pt-BR" sz="2400" dirty="0"/>
          </a:p>
          <a:p>
            <a:r>
              <a:rPr lang="pt-BR" sz="2400" dirty="0"/>
              <a:t>Sistemas Operacionais; Aula 1, Prof Igor Augusto de Carvalho Alves, </a:t>
            </a:r>
          </a:p>
          <a:p>
            <a:r>
              <a:rPr lang="pt-BR" sz="2400" dirty="0"/>
              <a:t>Instituto Federal de Educação</a:t>
            </a:r>
          </a:p>
          <a:p>
            <a:endParaRPr lang="pt-BR" sz="2400" dirty="0"/>
          </a:p>
          <a:p>
            <a:r>
              <a:rPr lang="pt-BR" sz="2400" dirty="0"/>
              <a:t>Sistemas Operacionais: Aula 2, Prof Igor Augusto de Carvalho Alves, </a:t>
            </a:r>
          </a:p>
          <a:p>
            <a:r>
              <a:rPr lang="pt-BR" sz="2400" dirty="0"/>
              <a:t>Instituto Federal de Educação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049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806824" y="1062318"/>
            <a:ext cx="101256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O que é um Sistema Operacional?</a:t>
            </a:r>
          </a:p>
          <a:p>
            <a:endParaRPr lang="pt-BR" sz="3200" b="1" dirty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3922D-C132-940A-92DD-A906AA5B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25" y="1695056"/>
            <a:ext cx="7994349" cy="47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1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806824" y="1062318"/>
            <a:ext cx="101256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O que é um Sistema Operacional?</a:t>
            </a:r>
          </a:p>
          <a:p>
            <a:endParaRPr lang="pt-BR" sz="3200" b="1" dirty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C2D06-683A-4863-99E7-8470B35A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65" y="1695056"/>
            <a:ext cx="9388569" cy="49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DB4ACB-186E-D072-C158-8AB96506D78F}"/>
              </a:ext>
            </a:extLst>
          </p:cNvPr>
          <p:cNvSpPr txBox="1"/>
          <p:nvPr/>
        </p:nvSpPr>
        <p:spPr>
          <a:xfrm>
            <a:off x="806824" y="1062318"/>
            <a:ext cx="101256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Característica de um Sistema Operacional</a:t>
            </a:r>
          </a:p>
          <a:p>
            <a:endParaRPr lang="pt-BR" sz="3200" b="1" dirty="0">
              <a:solidFill>
                <a:srgbClr val="151515"/>
              </a:solidFill>
              <a:effectLst/>
              <a:latin typeface="var(--pfe-theme--font-family--heading,&quot;Red Hat Display&quot;,&quot;RedHatDisplay&quot;,&quot;Overpass&quot;,Overpass,Arial,sans-serif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804D7-6586-5634-EFF7-FDA8C16C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88" y="1901638"/>
            <a:ext cx="8314765" cy="26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77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727</Words>
  <Application>Microsoft Office PowerPoint</Application>
  <PresentationFormat>Widescreen</PresentationFormat>
  <Paragraphs>108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Gotham-Bold</vt:lpstr>
      <vt:lpstr>Roboto</vt:lpstr>
      <vt:lpstr>var(--pfe-theme--font-family--heading,"Red Hat Display","RedHatDisplay","Overpass",Overpass,Arial,sans-serif)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Gaui, Roberto</dc:creator>
  <cp:lastModifiedBy>Gaui, Roberto</cp:lastModifiedBy>
  <cp:revision>6</cp:revision>
  <dcterms:created xsi:type="dcterms:W3CDTF">2023-03-10T20:02:05Z</dcterms:created>
  <dcterms:modified xsi:type="dcterms:W3CDTF">2023-03-14T15:52:19Z</dcterms:modified>
</cp:coreProperties>
</file>